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
  </p:notesMasterIdLst>
  <p:sldIdLst>
    <p:sldId id="264" r:id="rId3"/>
    <p:sldId id="265" r:id="rId4"/>
    <p:sldId id="257" r:id="rId5"/>
    <p:sldId id="258" r:id="rId6"/>
    <p:sldId id="267" r:id="rId7"/>
    <p:sldId id="266" r:id="rId8"/>
    <p:sldId id="261" r:id="rId9"/>
    <p:sldId id="268" r:id="rId10"/>
    <p:sldId id="269"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E6110071-D37A-428F-8527-74D81CFAEA6C}">
          <p14:sldIdLst>
            <p14:sldId id="264"/>
            <p14:sldId id="265"/>
            <p14:sldId id="257"/>
            <p14:sldId id="258"/>
            <p14:sldId id="267"/>
            <p14:sldId id="266"/>
            <p14:sldId id="261"/>
            <p14:sldId id="268"/>
            <p14:sldId id="2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73" autoAdjust="0"/>
    <p:restoredTop sz="94660"/>
  </p:normalViewPr>
  <p:slideViewPr>
    <p:cSldViewPr snapToGrid="0">
      <p:cViewPr varScale="1">
        <p:scale>
          <a:sx n="81" d="100"/>
          <a:sy n="81" d="100"/>
        </p:scale>
        <p:origin x="744" y="5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5B7A5F-3EFE-4924-BFC4-988A75541553}" type="datetimeFigureOut">
              <a:rPr kumimoji="1" lang="ja-JP" altLang="en-US" smtClean="0"/>
              <a:t>2017/3/30</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3ED04A-CE9C-4B93-99E5-DFA048AFB47F}" type="slidenum">
              <a:rPr kumimoji="1" lang="ja-JP" altLang="en-US" smtClean="0"/>
              <a:t>‹#›</a:t>
            </a:fld>
            <a:endParaRPr kumimoji="1" lang="ja-JP" altLang="en-US" dirty="0"/>
          </a:p>
        </p:txBody>
      </p:sp>
    </p:spTree>
    <p:extLst>
      <p:ext uri="{BB962C8B-B14F-4D97-AF65-F5344CB8AC3E}">
        <p14:creationId xmlns:p14="http://schemas.microsoft.com/office/powerpoint/2010/main" val="2215090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290FF36-4289-4817-A73F-E4DD6E6507B1}" type="slidenum">
              <a:rPr lang="ja-JP" altLang="en-US" smtClean="0">
                <a:solidFill>
                  <a:prstClr val="black"/>
                </a:solidFill>
              </a:rPr>
              <a:pPr/>
              <a:t>1</a:t>
            </a:fld>
            <a:endParaRPr lang="ja-JP" altLang="en-US" dirty="0">
              <a:solidFill>
                <a:prstClr val="black"/>
              </a:solidFill>
            </a:endParaRPr>
          </a:p>
        </p:txBody>
      </p:sp>
    </p:spTree>
    <p:extLst>
      <p:ext uri="{BB962C8B-B14F-4D97-AF65-F5344CB8AC3E}">
        <p14:creationId xmlns:p14="http://schemas.microsoft.com/office/powerpoint/2010/main" val="3132620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27430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177408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730209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8" name="図 7" descr="1.jpg"/>
          <p:cNvPicPr>
            <a:picLocks noChangeAspect="1"/>
          </p:cNvPicPr>
          <p:nvPr userDrawn="1"/>
        </p:nvPicPr>
        <p:blipFill>
          <a:blip r:embed="rId2"/>
          <a:stretch>
            <a:fillRect/>
          </a:stretch>
        </p:blipFill>
        <p:spPr>
          <a:xfrm>
            <a:off x="1524" y="0"/>
            <a:ext cx="12188952" cy="6858000"/>
          </a:xfrm>
          <a:prstGeom prst="rect">
            <a:avLst/>
          </a:prstGeom>
        </p:spPr>
      </p:pic>
      <p:sp>
        <p:nvSpPr>
          <p:cNvPr id="2" name="タイトル 1"/>
          <p:cNvSpPr>
            <a:spLocks noGrp="1"/>
          </p:cNvSpPr>
          <p:nvPr>
            <p:ph type="ctrTitle"/>
          </p:nvPr>
        </p:nvSpPr>
        <p:spPr>
          <a:xfrm>
            <a:off x="1295466" y="2996953"/>
            <a:ext cx="10358219" cy="576064"/>
          </a:xfrm>
        </p:spPr>
        <p:txBody>
          <a:bodyPr>
            <a:normAutofit/>
          </a:bodyPr>
          <a:lstStyle>
            <a:lvl1pPr>
              <a:defRPr sz="2800">
                <a:solidFill>
                  <a:schemeClr val="tx1">
                    <a:lumMod val="65000"/>
                    <a:lumOff val="35000"/>
                  </a:schemeClr>
                </a:solidFill>
              </a:defRPr>
            </a:lvl1p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295467" y="3645024"/>
            <a:ext cx="10369152" cy="648072"/>
          </a:xfrm>
        </p:spPr>
        <p:txBody>
          <a:bodyPr>
            <a:normAutofit/>
          </a:bodyPr>
          <a:lstStyle>
            <a:lvl1pPr marL="0" indent="0" algn="l">
              <a:buNone/>
              <a:defRPr sz="18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マスター サブタイトルの書式設定</a:t>
            </a:r>
            <a:endParaRPr kumimoji="1" lang="ja-JP" altLang="en-US" dirty="0"/>
          </a:p>
        </p:txBody>
      </p:sp>
      <p:sp>
        <p:nvSpPr>
          <p:cNvPr id="29" name="テキスト プレースホルダー 28"/>
          <p:cNvSpPr>
            <a:spLocks noGrp="1"/>
          </p:cNvSpPr>
          <p:nvPr>
            <p:ph type="body" sz="quarter" idx="13"/>
          </p:nvPr>
        </p:nvSpPr>
        <p:spPr>
          <a:xfrm>
            <a:off x="9360363" y="5733256"/>
            <a:ext cx="2592453" cy="1008112"/>
          </a:xfrm>
        </p:spPr>
        <p:txBody>
          <a:bodyPr anchor="b">
            <a:normAutofit/>
          </a:bodyPr>
          <a:lstStyle>
            <a:lvl1pPr marL="0" indent="0" algn="l">
              <a:buNone/>
              <a:defRPr sz="1600">
                <a:solidFill>
                  <a:schemeClr val="tx1">
                    <a:lumMod val="65000"/>
                    <a:lumOff val="35000"/>
                  </a:schemeClr>
                </a:solidFill>
              </a:defRPr>
            </a:lvl1pPr>
          </a:lstStyle>
          <a:p>
            <a:pPr lvl="0"/>
            <a:endParaRPr kumimoji="1" lang="ja-JP" altLang="en-US" dirty="0"/>
          </a:p>
        </p:txBody>
      </p:sp>
      <p:sp>
        <p:nvSpPr>
          <p:cNvPr id="32" name="テキスト プレースホルダー 31"/>
          <p:cNvSpPr>
            <a:spLocks noGrp="1"/>
          </p:cNvSpPr>
          <p:nvPr>
            <p:ph type="body" sz="quarter" idx="14"/>
          </p:nvPr>
        </p:nvSpPr>
        <p:spPr>
          <a:xfrm>
            <a:off x="1295467" y="6381329"/>
            <a:ext cx="3264363" cy="360040"/>
          </a:xfrm>
        </p:spPr>
        <p:txBody>
          <a:bodyPr anchor="b">
            <a:normAutofit/>
          </a:bodyPr>
          <a:lstStyle>
            <a:lvl1pPr marL="0" indent="0">
              <a:buNone/>
              <a:defRPr sz="1600">
                <a:solidFill>
                  <a:schemeClr val="tx1">
                    <a:lumMod val="65000"/>
                    <a:lumOff val="35000"/>
                  </a:schemeClr>
                </a:solidFill>
              </a:defRPr>
            </a:lvl1pPr>
          </a:lstStyle>
          <a:p>
            <a:pPr lvl="0"/>
            <a:endParaRPr kumimoji="1" lang="ja-JP" altLang="en-US" dirty="0"/>
          </a:p>
        </p:txBody>
      </p:sp>
    </p:spTree>
    <p:extLst>
      <p:ext uri="{BB962C8B-B14F-4D97-AF65-F5344CB8AC3E}">
        <p14:creationId xmlns:p14="http://schemas.microsoft.com/office/powerpoint/2010/main" val="365427529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中扉（１）">
    <p:spTree>
      <p:nvGrpSpPr>
        <p:cNvPr id="1" name=""/>
        <p:cNvGrpSpPr/>
        <p:nvPr/>
      </p:nvGrpSpPr>
      <p:grpSpPr>
        <a:xfrm>
          <a:off x="0" y="0"/>
          <a:ext cx="0" cy="0"/>
          <a:chOff x="0" y="0"/>
          <a:chExt cx="0" cy="0"/>
        </a:xfrm>
      </p:grpSpPr>
      <p:pic>
        <p:nvPicPr>
          <p:cNvPr id="5" name="図 4" descr="名称未設定-2-01.jpg"/>
          <p:cNvPicPr>
            <a:picLocks noChangeAspect="1"/>
          </p:cNvPicPr>
          <p:nvPr userDrawn="1"/>
        </p:nvPicPr>
        <p:blipFill>
          <a:blip r:embed="rId2"/>
          <a:stretch>
            <a:fillRect/>
          </a:stretch>
        </p:blipFill>
        <p:spPr>
          <a:xfrm>
            <a:off x="0" y="-1"/>
            <a:ext cx="12192000" cy="6859714"/>
          </a:xfrm>
          <a:prstGeom prst="rect">
            <a:avLst/>
          </a:prstGeom>
        </p:spPr>
      </p:pic>
      <p:sp>
        <p:nvSpPr>
          <p:cNvPr id="12" name="テキスト プレースホルダー 11"/>
          <p:cNvSpPr>
            <a:spLocks noGrp="1"/>
          </p:cNvSpPr>
          <p:nvPr>
            <p:ph type="body" sz="quarter" idx="14"/>
          </p:nvPr>
        </p:nvSpPr>
        <p:spPr>
          <a:xfrm>
            <a:off x="1295467" y="1926772"/>
            <a:ext cx="10369152" cy="4670581"/>
          </a:xfrm>
        </p:spPr>
        <p:txBody>
          <a:bodyPr/>
          <a:lstStyle>
            <a:lvl1pPr marL="357188" indent="-357188">
              <a:spcBef>
                <a:spcPts val="600"/>
              </a:spcBef>
              <a:spcAft>
                <a:spcPts val="600"/>
              </a:spcAft>
              <a:buNone/>
              <a:defRPr sz="1800">
                <a:solidFill>
                  <a:schemeClr val="tx1">
                    <a:lumMod val="65000"/>
                    <a:lumOff val="35000"/>
                  </a:schemeClr>
                </a:solidFill>
                <a:latin typeface="+mj-ea"/>
                <a:ea typeface="+mj-ea"/>
              </a:defRPr>
            </a:lvl1pPr>
            <a:lvl2pPr marL="715963" indent="-360363">
              <a:spcBef>
                <a:spcPts val="0"/>
              </a:spcBef>
              <a:spcAft>
                <a:spcPts val="600"/>
              </a:spcAft>
              <a:buNone/>
              <a:defRPr>
                <a:solidFill>
                  <a:srgbClr val="515457"/>
                </a:solidFill>
              </a:defRPr>
            </a:lvl2pPr>
            <a:lvl3pPr marL="1073150" indent="-357188">
              <a:spcBef>
                <a:spcPts val="0"/>
              </a:spcBef>
              <a:spcAft>
                <a:spcPts val="600"/>
              </a:spcAft>
              <a:buNone/>
              <a:defRPr>
                <a:solidFill>
                  <a:srgbClr val="515457"/>
                </a:solidFill>
              </a:defRPr>
            </a:lvl3pPr>
          </a:lstStyle>
          <a:p>
            <a:pPr lvl="0"/>
            <a:r>
              <a:rPr kumimoji="1" lang="ja-JP" altLang="en-US" dirty="0" smtClean="0"/>
              <a:t>マスター テキストの書式設定</a:t>
            </a:r>
            <a:endParaRPr kumimoji="1" lang="en-US" altLang="ja-JP" dirty="0" smtClean="0"/>
          </a:p>
          <a:p>
            <a:pPr lvl="0"/>
            <a:r>
              <a:rPr kumimoji="1" lang="en-US" altLang="ja-JP" dirty="0" smtClean="0"/>
              <a:t>	</a:t>
            </a:r>
            <a:r>
              <a:rPr kumimoji="1" lang="ja-JP" altLang="en-US" dirty="0" smtClean="0"/>
              <a:t>第 </a:t>
            </a:r>
            <a:r>
              <a:rPr kumimoji="1" lang="en-US" altLang="ja-JP" dirty="0" smtClean="0"/>
              <a:t>2 </a:t>
            </a:r>
            <a:r>
              <a:rPr kumimoji="1" lang="ja-JP" altLang="en-US" dirty="0" smtClean="0"/>
              <a:t>レベル</a:t>
            </a:r>
            <a:endParaRPr kumimoji="1" lang="en-US" altLang="ja-JP" dirty="0" smtClean="0"/>
          </a:p>
          <a:p>
            <a:pPr lvl="0"/>
            <a:r>
              <a:rPr kumimoji="1" lang="en-US" altLang="ja-JP" dirty="0" smtClean="0"/>
              <a:t>		</a:t>
            </a:r>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79410537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中扉（２）">
    <p:spTree>
      <p:nvGrpSpPr>
        <p:cNvPr id="1" name=""/>
        <p:cNvGrpSpPr/>
        <p:nvPr/>
      </p:nvGrpSpPr>
      <p:grpSpPr>
        <a:xfrm>
          <a:off x="0" y="0"/>
          <a:ext cx="0" cy="0"/>
          <a:chOff x="0" y="0"/>
          <a:chExt cx="0" cy="0"/>
        </a:xfrm>
      </p:grpSpPr>
      <p:pic>
        <p:nvPicPr>
          <p:cNvPr id="4" name="図 3" descr="名称未設定-2-01.jpg"/>
          <p:cNvPicPr>
            <a:picLocks noChangeAspect="1"/>
          </p:cNvPicPr>
          <p:nvPr userDrawn="1"/>
        </p:nvPicPr>
        <p:blipFill>
          <a:blip r:embed="rId2"/>
          <a:stretch>
            <a:fillRect/>
          </a:stretch>
        </p:blipFill>
        <p:spPr>
          <a:xfrm>
            <a:off x="0" y="-1"/>
            <a:ext cx="12192000" cy="6859714"/>
          </a:xfrm>
          <a:prstGeom prst="rect">
            <a:avLst/>
          </a:prstGeom>
        </p:spPr>
      </p:pic>
      <p:sp>
        <p:nvSpPr>
          <p:cNvPr id="12" name="テキスト プレースホルダー 11"/>
          <p:cNvSpPr>
            <a:spLocks noGrp="1"/>
          </p:cNvSpPr>
          <p:nvPr>
            <p:ph type="body" sz="quarter" idx="14"/>
          </p:nvPr>
        </p:nvSpPr>
        <p:spPr>
          <a:xfrm>
            <a:off x="1295467" y="1926772"/>
            <a:ext cx="10369152" cy="4670581"/>
          </a:xfrm>
        </p:spPr>
        <p:txBody>
          <a:bodyPr/>
          <a:lstStyle>
            <a:lvl1pPr marL="357188" indent="-357188">
              <a:spcBef>
                <a:spcPts val="600"/>
              </a:spcBef>
              <a:spcAft>
                <a:spcPts val="1200"/>
              </a:spcAft>
              <a:buNone/>
              <a:defRPr sz="1800">
                <a:solidFill>
                  <a:schemeClr val="tx1">
                    <a:lumMod val="65000"/>
                    <a:lumOff val="35000"/>
                  </a:schemeClr>
                </a:solidFill>
                <a:latin typeface="+mj-ea"/>
                <a:ea typeface="+mj-ea"/>
              </a:defRPr>
            </a:lvl1pPr>
            <a:lvl2pPr marL="715963" indent="-360363">
              <a:spcBef>
                <a:spcPts val="0"/>
              </a:spcBef>
              <a:spcAft>
                <a:spcPts val="600"/>
              </a:spcAft>
              <a:buNone/>
              <a:defRPr sz="1600">
                <a:solidFill>
                  <a:schemeClr val="tx1">
                    <a:lumMod val="65000"/>
                    <a:lumOff val="35000"/>
                  </a:schemeClr>
                </a:solidFill>
              </a:defRPr>
            </a:lvl2pPr>
            <a:lvl3pPr marL="1073150" indent="-357188">
              <a:spcBef>
                <a:spcPts val="0"/>
              </a:spcBef>
              <a:spcAft>
                <a:spcPts val="600"/>
              </a:spcAft>
              <a:buNone/>
              <a:defRPr sz="1600">
                <a:solidFill>
                  <a:schemeClr val="tx1">
                    <a:lumMod val="65000"/>
                    <a:lumOff val="35000"/>
                  </a:schemeClr>
                </a:solidFill>
              </a:defRPr>
            </a:lvl3pPr>
          </a:lstStyle>
          <a:p>
            <a:pPr lvl="0"/>
            <a:r>
              <a:rPr kumimoji="1" lang="ja-JP" altLang="en-US" dirty="0" smtClean="0"/>
              <a:t>マスター テキストの書式設定</a:t>
            </a:r>
            <a:endParaRPr kumimoji="1" lang="en-US" altLang="ja-JP" dirty="0" smtClean="0"/>
          </a:p>
          <a:p>
            <a:pPr lvl="0"/>
            <a:r>
              <a:rPr kumimoji="1" lang="en-US" altLang="ja-JP" dirty="0" smtClean="0"/>
              <a:t>	</a:t>
            </a:r>
            <a:r>
              <a:rPr kumimoji="1" lang="ja-JP" altLang="en-US" dirty="0" smtClean="0"/>
              <a:t>第 </a:t>
            </a:r>
            <a:r>
              <a:rPr kumimoji="1" lang="en-US" altLang="ja-JP" dirty="0" smtClean="0"/>
              <a:t>2 </a:t>
            </a:r>
            <a:r>
              <a:rPr kumimoji="1" lang="ja-JP" altLang="en-US" dirty="0" smtClean="0"/>
              <a:t>レベル</a:t>
            </a:r>
            <a:endParaRPr kumimoji="1" lang="en-US" altLang="ja-JP" dirty="0" smtClean="0"/>
          </a:p>
          <a:p>
            <a:pPr lvl="0"/>
            <a:r>
              <a:rPr kumimoji="1" lang="en-US" altLang="ja-JP" dirty="0" smtClean="0"/>
              <a:t>		</a:t>
            </a:r>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138544283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本文（通常用）">
    <p:spTree>
      <p:nvGrpSpPr>
        <p:cNvPr id="1" name=""/>
        <p:cNvGrpSpPr/>
        <p:nvPr/>
      </p:nvGrpSpPr>
      <p:grpSpPr>
        <a:xfrm>
          <a:off x="0" y="0"/>
          <a:ext cx="0" cy="0"/>
          <a:chOff x="0" y="0"/>
          <a:chExt cx="0" cy="0"/>
        </a:xfrm>
      </p:grpSpPr>
      <p:pic>
        <p:nvPicPr>
          <p:cNvPr id="6" name="図 5" descr="01-01.jpg"/>
          <p:cNvPicPr>
            <a:picLocks noChangeAspect="1"/>
          </p:cNvPicPr>
          <p:nvPr userDrawn="1"/>
        </p:nvPicPr>
        <p:blipFill>
          <a:blip r:embed="rId2"/>
          <a:stretch>
            <a:fillRect/>
          </a:stretch>
        </p:blipFill>
        <p:spPr>
          <a:xfrm>
            <a:off x="2" y="1"/>
            <a:ext cx="12191999" cy="800099"/>
          </a:xfrm>
          <a:prstGeom prst="rect">
            <a:avLst/>
          </a:prstGeom>
        </p:spPr>
      </p:pic>
      <p:pic>
        <p:nvPicPr>
          <p:cNvPr id="7" name="図 6" descr="01-01.jpg"/>
          <p:cNvPicPr>
            <a:picLocks noChangeAspect="1"/>
          </p:cNvPicPr>
          <p:nvPr userDrawn="1"/>
        </p:nvPicPr>
        <p:blipFill>
          <a:blip r:embed="rId3"/>
          <a:srcRect t="93852"/>
          <a:stretch>
            <a:fillRect/>
          </a:stretch>
        </p:blipFill>
        <p:spPr>
          <a:xfrm>
            <a:off x="1" y="6437988"/>
            <a:ext cx="12191999" cy="421725"/>
          </a:xfrm>
          <a:prstGeom prst="rect">
            <a:avLst/>
          </a:prstGeom>
        </p:spPr>
      </p:pic>
      <p:sp>
        <p:nvSpPr>
          <p:cNvPr id="11" name="コンテンツ プレースホルダー 2"/>
          <p:cNvSpPr>
            <a:spLocks noGrp="1"/>
          </p:cNvSpPr>
          <p:nvPr>
            <p:ph idx="1"/>
          </p:nvPr>
        </p:nvSpPr>
        <p:spPr>
          <a:xfrm>
            <a:off x="431370" y="836711"/>
            <a:ext cx="11521447" cy="5472013"/>
          </a:xfrm>
        </p:spPr>
        <p:txBody>
          <a:bodyPr/>
          <a:lstStyle>
            <a:lvl1pPr marL="268288" indent="-268288">
              <a:lnSpc>
                <a:spcPts val="1600"/>
              </a:lnSpc>
              <a:spcBef>
                <a:spcPts val="1200"/>
              </a:spcBef>
              <a:spcAft>
                <a:spcPts val="0"/>
              </a:spcAft>
              <a:buClr>
                <a:srgbClr val="B61436"/>
              </a:buClr>
              <a:buFont typeface="Wingdings" pitchFamily="2" charset="2"/>
              <a:buChar char="l"/>
              <a:defRPr>
                <a:latin typeface="+mj-ea"/>
                <a:ea typeface="+mj-ea"/>
              </a:defRPr>
            </a:lvl1pPr>
            <a:lvl2pPr marL="536575" indent="-268288">
              <a:lnSpc>
                <a:spcPts val="1600"/>
              </a:lnSpc>
              <a:spcBef>
                <a:spcPts val="600"/>
              </a:spcBef>
              <a:spcAft>
                <a:spcPts val="0"/>
              </a:spcAft>
              <a:buClr>
                <a:srgbClr val="B61436"/>
              </a:buClr>
              <a:defRPr>
                <a:latin typeface="+mj-ea"/>
                <a:ea typeface="+mj-ea"/>
              </a:defRPr>
            </a:lvl2pPr>
            <a:lvl3pPr marL="803275" indent="-266700">
              <a:lnSpc>
                <a:spcPts val="1600"/>
              </a:lnSpc>
              <a:spcBef>
                <a:spcPts val="600"/>
              </a:spcBef>
              <a:spcAft>
                <a:spcPts val="0"/>
              </a:spcAft>
              <a:buClr>
                <a:srgbClr val="C00000"/>
              </a:buClr>
              <a:defRPr>
                <a:latin typeface="+mj-ea"/>
                <a:ea typeface="+mj-ea"/>
              </a:defRPr>
            </a:lvl3pPr>
            <a:lvl4pPr marL="1079500" indent="-276225">
              <a:lnSpc>
                <a:spcPts val="1600"/>
              </a:lnSpc>
              <a:spcBef>
                <a:spcPts val="600"/>
              </a:spcBef>
              <a:spcAft>
                <a:spcPts val="0"/>
              </a:spcAft>
              <a:buClr>
                <a:srgbClr val="B61436"/>
              </a:buClr>
              <a:buSzPct val="75000"/>
              <a:defRPr>
                <a:latin typeface="+mj-ea"/>
                <a:ea typeface="+mj-ea"/>
              </a:defRPr>
            </a:lvl4pPr>
            <a:lvl5pPr>
              <a:spcBef>
                <a:spcPts val="600"/>
              </a:spcBef>
              <a:spcAft>
                <a:spcPts val="600"/>
              </a:spcAft>
              <a:defRPr>
                <a:latin typeface="+mj-ea"/>
                <a:ea typeface="+mj-ea"/>
              </a:defRPr>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p:txBody>
      </p:sp>
      <p:sp>
        <p:nvSpPr>
          <p:cNvPr id="12" name="タイトル 1"/>
          <p:cNvSpPr>
            <a:spLocks noGrp="1"/>
          </p:cNvSpPr>
          <p:nvPr>
            <p:ph type="title"/>
          </p:nvPr>
        </p:nvSpPr>
        <p:spPr>
          <a:xfrm>
            <a:off x="431371" y="261898"/>
            <a:ext cx="7392821" cy="430798"/>
          </a:xfrm>
        </p:spPr>
        <p:txBody>
          <a:bodyPr>
            <a:normAutofit/>
          </a:bodyPr>
          <a:lstStyle>
            <a:lvl1pPr>
              <a:defRPr sz="1800">
                <a:solidFill>
                  <a:srgbClr val="B61436"/>
                </a:solidFill>
              </a:defRPr>
            </a:lvl1pPr>
          </a:lstStyle>
          <a:p>
            <a:endParaRPr kumimoji="1" lang="ja-JP" altLang="en-US" dirty="0"/>
          </a:p>
        </p:txBody>
      </p:sp>
      <p:sp>
        <p:nvSpPr>
          <p:cNvPr id="8" name="フッター プレースホルダー 4"/>
          <p:cNvSpPr>
            <a:spLocks noGrp="1"/>
          </p:cNvSpPr>
          <p:nvPr>
            <p:ph type="ftr" sz="quarter" idx="11"/>
          </p:nvPr>
        </p:nvSpPr>
        <p:spPr>
          <a:xfrm>
            <a:off x="7440149" y="6669360"/>
            <a:ext cx="3840427" cy="146766"/>
          </a:xfrm>
        </p:spPr>
        <p:txBody>
          <a:bodyPr/>
          <a:lstStyle>
            <a:lvl1pPr algn="r">
              <a:defRPr sz="1000">
                <a:solidFill>
                  <a:schemeClr val="bg1"/>
                </a:solidFill>
              </a:defRPr>
            </a:lvl1pPr>
          </a:lstStyle>
          <a:p>
            <a:endParaRPr lang="ja-JP" altLang="en-US" dirty="0">
              <a:solidFill>
                <a:prstClr val="white"/>
              </a:solidFill>
            </a:endParaRPr>
          </a:p>
        </p:txBody>
      </p:sp>
      <p:sp>
        <p:nvSpPr>
          <p:cNvPr id="9" name="スライド番号プレースホルダー 5"/>
          <p:cNvSpPr>
            <a:spLocks noGrp="1"/>
          </p:cNvSpPr>
          <p:nvPr>
            <p:ph type="sldNum" sz="quarter" idx="12"/>
          </p:nvPr>
        </p:nvSpPr>
        <p:spPr>
          <a:xfrm>
            <a:off x="11362795" y="6672110"/>
            <a:ext cx="685867" cy="144016"/>
          </a:xfrm>
        </p:spPr>
        <p:txBody>
          <a:bodyPr/>
          <a:lstStyle>
            <a:lvl1pPr>
              <a:defRPr sz="1000">
                <a:solidFill>
                  <a:schemeClr val="bg1"/>
                </a:solidFill>
                <a:latin typeface="Verdana" pitchFamily="34" charset="0"/>
                <a:cs typeface="Verdana" pitchFamily="34" charset="0"/>
              </a:defRPr>
            </a:lvl1pPr>
          </a:lstStyle>
          <a:p>
            <a:fld id="{569F677D-181A-4AFD-8517-BBDA82E501BB}" type="slidenum">
              <a:rPr lang="ja-JP" altLang="en-US" smtClean="0">
                <a:solidFill>
                  <a:prstClr val="white"/>
                </a:solidFill>
              </a:rPr>
              <a:pPr/>
              <a:t>‹#›</a:t>
            </a:fld>
            <a:endParaRPr lang="ja-JP" altLang="en-US" dirty="0">
              <a:solidFill>
                <a:prstClr val="white"/>
              </a:solidFill>
            </a:endParaRPr>
          </a:p>
        </p:txBody>
      </p:sp>
    </p:spTree>
    <p:extLst>
      <p:ext uri="{BB962C8B-B14F-4D97-AF65-F5344CB8AC3E}">
        <p14:creationId xmlns:p14="http://schemas.microsoft.com/office/powerpoint/2010/main" val="2400922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本文（例外用）">
    <p:spTree>
      <p:nvGrpSpPr>
        <p:cNvPr id="1" name=""/>
        <p:cNvGrpSpPr/>
        <p:nvPr/>
      </p:nvGrpSpPr>
      <p:grpSpPr>
        <a:xfrm>
          <a:off x="0" y="0"/>
          <a:ext cx="0" cy="0"/>
          <a:chOff x="0" y="0"/>
          <a:chExt cx="0" cy="0"/>
        </a:xfrm>
      </p:grpSpPr>
      <p:pic>
        <p:nvPicPr>
          <p:cNvPr id="8" name="図 7" descr="01-01.jpg"/>
          <p:cNvPicPr>
            <a:picLocks noChangeAspect="1"/>
          </p:cNvPicPr>
          <p:nvPr userDrawn="1"/>
        </p:nvPicPr>
        <p:blipFill>
          <a:blip r:embed="rId2"/>
          <a:srcRect b="87658"/>
          <a:stretch>
            <a:fillRect/>
          </a:stretch>
        </p:blipFill>
        <p:spPr>
          <a:xfrm>
            <a:off x="1" y="-2"/>
            <a:ext cx="12191999" cy="846641"/>
          </a:xfrm>
          <a:prstGeom prst="rect">
            <a:avLst/>
          </a:prstGeom>
        </p:spPr>
      </p:pic>
      <p:pic>
        <p:nvPicPr>
          <p:cNvPr id="9" name="図 8" descr="01-01.jpg"/>
          <p:cNvPicPr>
            <a:picLocks noChangeAspect="1"/>
          </p:cNvPicPr>
          <p:nvPr userDrawn="1"/>
        </p:nvPicPr>
        <p:blipFill>
          <a:blip r:embed="rId2"/>
          <a:srcRect t="93852"/>
          <a:stretch>
            <a:fillRect/>
          </a:stretch>
        </p:blipFill>
        <p:spPr>
          <a:xfrm>
            <a:off x="1" y="6437988"/>
            <a:ext cx="12191999" cy="421725"/>
          </a:xfrm>
          <a:prstGeom prst="rect">
            <a:avLst/>
          </a:prstGeom>
        </p:spPr>
      </p:pic>
      <p:sp>
        <p:nvSpPr>
          <p:cNvPr id="2" name="タイトル 1"/>
          <p:cNvSpPr>
            <a:spLocks noGrp="1"/>
          </p:cNvSpPr>
          <p:nvPr>
            <p:ph type="title"/>
          </p:nvPr>
        </p:nvSpPr>
        <p:spPr>
          <a:xfrm>
            <a:off x="431371" y="261898"/>
            <a:ext cx="7392821" cy="430798"/>
          </a:xfrm>
        </p:spPr>
        <p:txBody>
          <a:bodyPr>
            <a:normAutofit/>
          </a:bodyPr>
          <a:lstStyle>
            <a:lvl1pPr>
              <a:defRPr sz="1800">
                <a:solidFill>
                  <a:srgbClr val="B61436"/>
                </a:solidFill>
              </a:defRPr>
            </a:lvl1pPr>
          </a:lstStyle>
          <a:p>
            <a:endParaRPr kumimoji="1" lang="ja-JP" altLang="en-US" dirty="0"/>
          </a:p>
        </p:txBody>
      </p:sp>
      <p:sp>
        <p:nvSpPr>
          <p:cNvPr id="3" name="コンテンツ プレースホルダー 2"/>
          <p:cNvSpPr>
            <a:spLocks noGrp="1"/>
          </p:cNvSpPr>
          <p:nvPr>
            <p:ph idx="1"/>
          </p:nvPr>
        </p:nvSpPr>
        <p:spPr>
          <a:xfrm>
            <a:off x="431370" y="836711"/>
            <a:ext cx="11521447" cy="5472013"/>
          </a:xfrm>
        </p:spPr>
        <p:txBody>
          <a:bodyPr/>
          <a:lstStyle>
            <a:lvl1pPr marL="268288" indent="-268288">
              <a:lnSpc>
                <a:spcPts val="1600"/>
              </a:lnSpc>
              <a:spcBef>
                <a:spcPts val="1200"/>
              </a:spcBef>
              <a:spcAft>
                <a:spcPts val="0"/>
              </a:spcAft>
              <a:buClr>
                <a:srgbClr val="B61436"/>
              </a:buClr>
              <a:buFont typeface="Wingdings" pitchFamily="2" charset="2"/>
              <a:buChar char="l"/>
              <a:defRPr>
                <a:latin typeface="+mj-ea"/>
                <a:ea typeface="+mj-ea"/>
              </a:defRPr>
            </a:lvl1pPr>
            <a:lvl2pPr marL="536575" indent="-268288">
              <a:lnSpc>
                <a:spcPts val="1600"/>
              </a:lnSpc>
              <a:spcBef>
                <a:spcPts val="600"/>
              </a:spcBef>
              <a:spcAft>
                <a:spcPts val="0"/>
              </a:spcAft>
              <a:buClr>
                <a:srgbClr val="B61436"/>
              </a:buClr>
              <a:defRPr>
                <a:latin typeface="+mj-ea"/>
                <a:ea typeface="+mj-ea"/>
              </a:defRPr>
            </a:lvl2pPr>
            <a:lvl3pPr marL="803275" indent="-266700">
              <a:lnSpc>
                <a:spcPts val="1600"/>
              </a:lnSpc>
              <a:spcBef>
                <a:spcPts val="600"/>
              </a:spcBef>
              <a:spcAft>
                <a:spcPts val="0"/>
              </a:spcAft>
              <a:buClr>
                <a:srgbClr val="C00000"/>
              </a:buClr>
              <a:defRPr>
                <a:latin typeface="+mj-ea"/>
                <a:ea typeface="+mj-ea"/>
              </a:defRPr>
            </a:lvl3pPr>
            <a:lvl4pPr marL="1079500" indent="-276225">
              <a:lnSpc>
                <a:spcPts val="1600"/>
              </a:lnSpc>
              <a:spcBef>
                <a:spcPts val="600"/>
              </a:spcBef>
              <a:spcAft>
                <a:spcPts val="0"/>
              </a:spcAft>
              <a:buClr>
                <a:srgbClr val="B61436"/>
              </a:buClr>
              <a:buSzPct val="75000"/>
              <a:defRPr>
                <a:latin typeface="+mj-ea"/>
                <a:ea typeface="+mj-ea"/>
              </a:defRPr>
            </a:lvl4pPr>
            <a:lvl5pPr>
              <a:spcBef>
                <a:spcPts val="600"/>
              </a:spcBef>
              <a:spcAft>
                <a:spcPts val="600"/>
              </a:spcAft>
              <a:defRPr>
                <a:latin typeface="+mj-ea"/>
                <a:ea typeface="+mj-ea"/>
              </a:defRPr>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p:txBody>
      </p:sp>
      <p:sp>
        <p:nvSpPr>
          <p:cNvPr id="5" name="フッター プレースホルダー 4"/>
          <p:cNvSpPr>
            <a:spLocks noGrp="1"/>
          </p:cNvSpPr>
          <p:nvPr>
            <p:ph type="ftr" sz="quarter" idx="11"/>
          </p:nvPr>
        </p:nvSpPr>
        <p:spPr>
          <a:xfrm>
            <a:off x="7440149" y="6669360"/>
            <a:ext cx="3840427" cy="146766"/>
          </a:xfrm>
        </p:spPr>
        <p:txBody>
          <a:bodyPr/>
          <a:lstStyle>
            <a:lvl1pPr algn="r">
              <a:defRPr sz="1000">
                <a:solidFill>
                  <a:schemeClr val="bg1"/>
                </a:solidFill>
              </a:defRPr>
            </a:lvl1pPr>
          </a:lstStyle>
          <a:p>
            <a:endParaRPr lang="ja-JP" altLang="en-US" dirty="0">
              <a:solidFill>
                <a:prstClr val="white"/>
              </a:solidFill>
            </a:endParaRPr>
          </a:p>
        </p:txBody>
      </p:sp>
      <p:sp>
        <p:nvSpPr>
          <p:cNvPr id="6" name="スライド番号プレースホルダー 5"/>
          <p:cNvSpPr>
            <a:spLocks noGrp="1"/>
          </p:cNvSpPr>
          <p:nvPr>
            <p:ph type="sldNum" sz="quarter" idx="12"/>
          </p:nvPr>
        </p:nvSpPr>
        <p:spPr>
          <a:xfrm>
            <a:off x="11362795" y="6672110"/>
            <a:ext cx="685867" cy="144016"/>
          </a:xfrm>
        </p:spPr>
        <p:txBody>
          <a:bodyPr/>
          <a:lstStyle>
            <a:lvl1pPr>
              <a:defRPr sz="1000">
                <a:solidFill>
                  <a:schemeClr val="bg1"/>
                </a:solidFill>
                <a:latin typeface="Verdana" pitchFamily="34" charset="0"/>
                <a:cs typeface="Verdana" pitchFamily="34" charset="0"/>
              </a:defRPr>
            </a:lvl1pPr>
          </a:lstStyle>
          <a:p>
            <a:fld id="{569F677D-181A-4AFD-8517-BBDA82E501BB}" type="slidenum">
              <a:rPr lang="ja-JP" altLang="en-US" smtClean="0">
                <a:solidFill>
                  <a:prstClr val="white"/>
                </a:solidFill>
              </a:rPr>
              <a:pPr/>
              <a:t>‹#›</a:t>
            </a:fld>
            <a:endParaRPr lang="ja-JP" altLang="en-US" dirty="0">
              <a:solidFill>
                <a:prstClr val="white"/>
              </a:solidFill>
            </a:endParaRPr>
          </a:p>
        </p:txBody>
      </p:sp>
    </p:spTree>
    <p:extLst>
      <p:ext uri="{BB962C8B-B14F-4D97-AF65-F5344CB8AC3E}">
        <p14:creationId xmlns:p14="http://schemas.microsoft.com/office/powerpoint/2010/main" val="220239218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ページ">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a:xfrm>
            <a:off x="7440149" y="6666610"/>
            <a:ext cx="3840427" cy="146766"/>
          </a:xfrm>
        </p:spPr>
        <p:txBody>
          <a:bodyPr/>
          <a:lstStyle>
            <a:lvl1pPr algn="r">
              <a:defRPr sz="1000"/>
            </a:lvl1pPr>
          </a:lstStyle>
          <a:p>
            <a:endParaRPr lang="ja-JP" altLang="en-US" dirty="0">
              <a:solidFill>
                <a:prstClr val="black"/>
              </a:solidFill>
            </a:endParaRPr>
          </a:p>
        </p:txBody>
      </p:sp>
      <p:sp>
        <p:nvSpPr>
          <p:cNvPr id="6" name="スライド番号プレースホルダー 5"/>
          <p:cNvSpPr>
            <a:spLocks noGrp="1"/>
          </p:cNvSpPr>
          <p:nvPr>
            <p:ph type="sldNum" sz="quarter" idx="12"/>
          </p:nvPr>
        </p:nvSpPr>
        <p:spPr>
          <a:xfrm>
            <a:off x="11362795" y="6669360"/>
            <a:ext cx="685867" cy="144016"/>
          </a:xfrm>
        </p:spPr>
        <p:txBody>
          <a:bodyPr/>
          <a:lstStyle>
            <a:lvl1pPr>
              <a:defRPr sz="1000">
                <a:latin typeface="Verdana" pitchFamily="34" charset="0"/>
                <a:cs typeface="Verdana" pitchFamily="34" charset="0"/>
              </a:defRPr>
            </a:lvl1pPr>
          </a:lstStyle>
          <a:p>
            <a:fld id="{569F677D-181A-4AFD-8517-BBDA82E501BB}" type="slidenum">
              <a:rPr lang="ja-JP" altLang="en-US" smtClean="0">
                <a:solidFill>
                  <a:prstClr val="black"/>
                </a:solidFill>
              </a:rPr>
              <a:pPr/>
              <a:t>‹#›</a:t>
            </a:fld>
            <a:endParaRPr lang="ja-JP" altLang="en-US" dirty="0">
              <a:solidFill>
                <a:prstClr val="black"/>
              </a:solidFill>
            </a:endParaRPr>
          </a:p>
        </p:txBody>
      </p:sp>
    </p:spTree>
    <p:extLst>
      <p:ext uri="{BB962C8B-B14F-4D97-AF65-F5344CB8AC3E}">
        <p14:creationId xmlns:p14="http://schemas.microsoft.com/office/powerpoint/2010/main" val="215017535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エンドページ">
    <p:spTree>
      <p:nvGrpSpPr>
        <p:cNvPr id="1" name=""/>
        <p:cNvGrpSpPr/>
        <p:nvPr/>
      </p:nvGrpSpPr>
      <p:grpSpPr>
        <a:xfrm>
          <a:off x="0" y="0"/>
          <a:ext cx="0" cy="0"/>
          <a:chOff x="0" y="0"/>
          <a:chExt cx="0" cy="0"/>
        </a:xfrm>
      </p:grpSpPr>
      <p:pic>
        <p:nvPicPr>
          <p:cNvPr id="3" name="図 2" descr="01-01.jpg"/>
          <p:cNvPicPr>
            <a:picLocks noChangeAspect="1"/>
          </p:cNvPicPr>
          <p:nvPr userDrawn="1"/>
        </p:nvPicPr>
        <p:blipFill>
          <a:blip r:embed="rId2"/>
          <a:stretch>
            <a:fillRect/>
          </a:stretch>
        </p:blipFill>
        <p:spPr>
          <a:xfrm>
            <a:off x="1" y="-2"/>
            <a:ext cx="12191996" cy="6859713"/>
          </a:xfrm>
          <a:prstGeom prst="rect">
            <a:avLst/>
          </a:prstGeom>
        </p:spPr>
      </p:pic>
    </p:spTree>
    <p:extLst>
      <p:ext uri="{BB962C8B-B14F-4D97-AF65-F5344CB8AC3E}">
        <p14:creationId xmlns:p14="http://schemas.microsoft.com/office/powerpoint/2010/main" val="61817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1725571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3716968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793045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1835791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3444823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3337865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2447361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1FCC92-20DB-4A98-8373-2F1AEE17DFFC}" type="datetimeFigureOut">
              <a:rPr kumimoji="1" lang="ja-JP" altLang="en-US" smtClean="0"/>
              <a:t>2017/3/30</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21077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1FCC92-20DB-4A98-8373-2F1AEE17DFFC}" type="datetimeFigureOut">
              <a:rPr kumimoji="1" lang="ja-JP" altLang="en-US" smtClean="0"/>
              <a:t>2017/3/30</a:t>
            </a:fld>
            <a:endParaRPr kumimoji="1" lang="ja-JP" altLang="en-US" dirty="0"/>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5DBB39-603C-48DF-990D-EFD42CBDE5EB}" type="slidenum">
              <a:rPr kumimoji="1" lang="ja-JP" altLang="en-US" smtClean="0"/>
              <a:t>‹#›</a:t>
            </a:fld>
            <a:endParaRPr kumimoji="1" lang="ja-JP" altLang="en-US" dirty="0"/>
          </a:p>
        </p:txBody>
      </p:sp>
    </p:spTree>
    <p:extLst>
      <p:ext uri="{BB962C8B-B14F-4D97-AF65-F5344CB8AC3E}">
        <p14:creationId xmlns:p14="http://schemas.microsoft.com/office/powerpoint/2010/main" val="39051964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400" baseline="0">
                <a:solidFill>
                  <a:schemeClr val="tx1"/>
                </a:solidFill>
                <a:latin typeface="Verdana" pitchFamily="34" charset="0"/>
                <a:ea typeface="ＭＳ Ｐゴシック" pitchFamily="50" charset="-128"/>
              </a:defRPr>
            </a:lvl1pPr>
          </a:lstStyle>
          <a:p>
            <a:endParaRPr lang="ja-JP" altLang="en-US" dirty="0">
              <a:solidFill>
                <a:prstClr val="black"/>
              </a:solidFill>
            </a:endParaRPr>
          </a:p>
        </p:txBody>
      </p:sp>
      <p:sp>
        <p:nvSpPr>
          <p:cNvPr id="5" name="フッター プレースホルダー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400" baseline="0">
                <a:solidFill>
                  <a:schemeClr val="tx1"/>
                </a:solidFill>
                <a:latin typeface="Verdana" pitchFamily="34" charset="0"/>
                <a:ea typeface="ＭＳ Ｐゴシック" pitchFamily="50" charset="-128"/>
              </a:defRPr>
            </a:lvl1pPr>
          </a:lstStyle>
          <a:p>
            <a:endParaRPr lang="ja-JP" altLang="en-US" dirty="0">
              <a:solidFill>
                <a:prstClr val="black"/>
              </a:solidFill>
            </a:endParaRPr>
          </a:p>
        </p:txBody>
      </p:sp>
      <p:sp>
        <p:nvSpPr>
          <p:cNvPr id="6" name="スライド番号プレースホルダー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400" baseline="0">
                <a:solidFill>
                  <a:schemeClr val="tx1"/>
                </a:solidFill>
                <a:latin typeface="Verdana" pitchFamily="34" charset="0"/>
                <a:ea typeface="ＭＳ Ｐゴシック" pitchFamily="50" charset="-128"/>
              </a:defRPr>
            </a:lvl1pPr>
          </a:lstStyle>
          <a:p>
            <a:fld id="{569F677D-181A-4AFD-8517-BBDA82E501BB}" type="slidenum">
              <a:rPr lang="ja-JP" altLang="en-US" smtClean="0">
                <a:solidFill>
                  <a:prstClr val="black"/>
                </a:solidFill>
              </a:rPr>
              <a:pPr/>
              <a:t>‹#›</a:t>
            </a:fld>
            <a:endParaRPr lang="ja-JP" altLang="en-US" dirty="0">
              <a:solidFill>
                <a:prstClr val="black"/>
              </a:solidFill>
            </a:endParaRPr>
          </a:p>
        </p:txBody>
      </p:sp>
    </p:spTree>
    <p:extLst>
      <p:ext uri="{BB962C8B-B14F-4D97-AF65-F5344CB8AC3E}">
        <p14:creationId xmlns:p14="http://schemas.microsoft.com/office/powerpoint/2010/main" val="32750826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hf hdr="0" dt="0"/>
  <p:txStyles>
    <p:titleStyle>
      <a:lvl1pPr algn="l" defTabSz="914400" rtl="0" eaLnBrk="1" latinLnBrk="0" hangingPunct="1">
        <a:spcBef>
          <a:spcPct val="0"/>
        </a:spcBef>
        <a:buNone/>
        <a:defRPr kumimoji="1" sz="1400" kern="1200" baseline="0">
          <a:solidFill>
            <a:schemeClr val="tx1"/>
          </a:solidFill>
          <a:latin typeface="Verdana" pitchFamily="34" charset="0"/>
          <a:ea typeface="ＭＳ Ｐゴシック" pitchFamily="50" charset="-128"/>
          <a:cs typeface="+mj-cs"/>
        </a:defRPr>
      </a:lvl1pPr>
    </p:titleStyle>
    <p:bodyStyle>
      <a:lvl1pPr marL="342900" indent="-342900" algn="l" defTabSz="914400" rtl="0" eaLnBrk="1" latinLnBrk="0" hangingPunct="1">
        <a:spcBef>
          <a:spcPct val="20000"/>
        </a:spcBef>
        <a:buFont typeface="Arial" pitchFamily="34" charset="0"/>
        <a:buChar char="•"/>
        <a:defRPr kumimoji="1" sz="1400" kern="1200" baseline="0">
          <a:solidFill>
            <a:schemeClr val="tx1"/>
          </a:solidFill>
          <a:latin typeface="Verdana" pitchFamily="34" charset="0"/>
          <a:ea typeface="ＭＳ Ｐゴシック" pitchFamily="50" charset="-128"/>
          <a:cs typeface="+mn-cs"/>
        </a:defRPr>
      </a:lvl1pPr>
      <a:lvl2pPr marL="742950" indent="-285750" algn="l" defTabSz="914400" rtl="0" eaLnBrk="1" latinLnBrk="0" hangingPunct="1">
        <a:spcBef>
          <a:spcPct val="20000"/>
        </a:spcBef>
        <a:buFont typeface="Arial" pitchFamily="34" charset="0"/>
        <a:buChar char="–"/>
        <a:defRPr kumimoji="1" sz="1400" kern="1200" baseline="0">
          <a:solidFill>
            <a:schemeClr val="tx1"/>
          </a:solidFill>
          <a:latin typeface="Verdana" pitchFamily="34" charset="0"/>
          <a:ea typeface="ＭＳ Ｐゴシック" pitchFamily="50" charset="-128"/>
          <a:cs typeface="+mn-cs"/>
        </a:defRPr>
      </a:lvl2pPr>
      <a:lvl3pPr marL="1143000" indent="-228600" algn="l" defTabSz="914400" rtl="0" eaLnBrk="1" latinLnBrk="0" hangingPunct="1">
        <a:spcBef>
          <a:spcPct val="20000"/>
        </a:spcBef>
        <a:buFont typeface="Arial" pitchFamily="34" charset="0"/>
        <a:buChar char="•"/>
        <a:defRPr kumimoji="1" sz="1400" kern="1200" baseline="0">
          <a:solidFill>
            <a:schemeClr val="tx1"/>
          </a:solidFill>
          <a:latin typeface="Verdana" pitchFamily="34" charset="0"/>
          <a:ea typeface="ＭＳ Ｐゴシック" pitchFamily="50" charset="-128"/>
          <a:cs typeface="+mn-cs"/>
        </a:defRPr>
      </a:lvl3pPr>
      <a:lvl4pPr marL="1600200" indent="-228600" algn="l" defTabSz="914400" rtl="0" eaLnBrk="1" latinLnBrk="0" hangingPunct="1">
        <a:spcBef>
          <a:spcPct val="20000"/>
        </a:spcBef>
        <a:buFont typeface="Arial" pitchFamily="34" charset="0"/>
        <a:buChar char="–"/>
        <a:defRPr kumimoji="1" sz="1400" kern="1200" baseline="0">
          <a:solidFill>
            <a:schemeClr val="tx1"/>
          </a:solidFill>
          <a:latin typeface="Verdana" pitchFamily="34" charset="0"/>
          <a:ea typeface="ＭＳ Ｐゴシック" pitchFamily="50" charset="-128"/>
          <a:cs typeface="+mn-cs"/>
        </a:defRPr>
      </a:lvl4pPr>
      <a:lvl5pPr marL="2057400" indent="-228600" algn="l" defTabSz="914400" rtl="0" eaLnBrk="1" latinLnBrk="0" hangingPunct="1">
        <a:spcBef>
          <a:spcPct val="20000"/>
        </a:spcBef>
        <a:buFont typeface="Arial" pitchFamily="34" charset="0"/>
        <a:buChar char="»"/>
        <a:defRPr kumimoji="1" sz="1400" kern="1200" baseline="0">
          <a:solidFill>
            <a:schemeClr val="tx1"/>
          </a:solidFill>
          <a:latin typeface="Verdana" pitchFamily="34" charset="0"/>
          <a:ea typeface="ＭＳ Ｐゴシック"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4"/>
          </p:nvPr>
        </p:nvSpPr>
        <p:spPr/>
        <p:txBody>
          <a:bodyPr>
            <a:normAutofit/>
          </a:bodyPr>
          <a:lstStyle/>
          <a:p>
            <a:endParaRPr kumimoji="1" lang="en-US" altLang="ja-JP" dirty="0" smtClean="0">
              <a:latin typeface="+mn-ea"/>
              <a:ea typeface="+mn-ea"/>
            </a:endParaRPr>
          </a:p>
          <a:p>
            <a:endParaRPr lang="en-US" altLang="ja-JP" dirty="0">
              <a:latin typeface="+mn-ea"/>
              <a:ea typeface="+mn-ea"/>
            </a:endParaRPr>
          </a:p>
          <a:p>
            <a:endParaRPr kumimoji="1" lang="en-US" altLang="ja-JP" dirty="0" smtClean="0">
              <a:latin typeface="+mn-ea"/>
              <a:ea typeface="+mn-ea"/>
            </a:endParaRPr>
          </a:p>
          <a:p>
            <a:endParaRPr lang="en-US" altLang="ja-JP" dirty="0">
              <a:latin typeface="+mn-ea"/>
              <a:ea typeface="+mn-ea"/>
            </a:endParaRPr>
          </a:p>
          <a:p>
            <a:r>
              <a:rPr lang="en-US" altLang="ja-JP" sz="3200" dirty="0">
                <a:latin typeface="+mn-ea"/>
                <a:ea typeface="+mn-ea"/>
              </a:rPr>
              <a:t>  </a:t>
            </a:r>
            <a:r>
              <a:rPr lang="ja-JP" altLang="en-US" sz="3200" dirty="0">
                <a:latin typeface="+mn-ea"/>
                <a:ea typeface="+mn-ea"/>
              </a:rPr>
              <a:t>　　</a:t>
            </a:r>
            <a:endParaRPr lang="en-US" altLang="ja-JP" sz="3200" dirty="0">
              <a:latin typeface="+mn-ea"/>
              <a:ea typeface="+mn-ea"/>
            </a:endParaRPr>
          </a:p>
        </p:txBody>
      </p:sp>
      <p:sp>
        <p:nvSpPr>
          <p:cNvPr id="3" name="正方形/長方形 2"/>
          <p:cNvSpPr/>
          <p:nvPr/>
        </p:nvSpPr>
        <p:spPr>
          <a:xfrm>
            <a:off x="1763349" y="0"/>
            <a:ext cx="8496944" cy="7532831"/>
          </a:xfrm>
          <a:prstGeom prst="rect">
            <a:avLst/>
          </a:prstGeom>
        </p:spPr>
        <p:txBody>
          <a:bodyPr wrap="square">
            <a:spAutoFit/>
          </a:bodyPr>
          <a:lstStyle/>
          <a:p>
            <a:r>
              <a:rPr lang="en-US" altLang="ja-JP" sz="3200" dirty="0" smtClean="0">
                <a:solidFill>
                  <a:srgbClr val="0070C0"/>
                </a:solidFill>
              </a:rPr>
              <a:t>     </a:t>
            </a:r>
            <a:endParaRPr lang="en-US" altLang="ja-JP" sz="3200" dirty="0">
              <a:solidFill>
                <a:srgbClr val="0070C0"/>
              </a:solidFill>
            </a:endParaRPr>
          </a:p>
          <a:p>
            <a:pPr marL="64008" algn="ctr">
              <a:spcBef>
                <a:spcPts val="300"/>
              </a:spcBef>
              <a:buClr>
                <a:srgbClr val="A04DA3"/>
              </a:buClr>
            </a:pPr>
            <a:r>
              <a:rPr lang="en-US" altLang="ja-JP" sz="3200" dirty="0" smtClean="0">
                <a:solidFill>
                  <a:srgbClr val="C00000"/>
                </a:solidFill>
                <a:latin typeface="+mn-ea"/>
                <a:cs typeface="Calibri" panose="020F0502020204030204" pitchFamily="34" charset="0"/>
              </a:rPr>
              <a:t>Plenary Session Ⅰ</a:t>
            </a:r>
          </a:p>
          <a:p>
            <a:pPr marL="64008" algn="ctr">
              <a:spcBef>
                <a:spcPts val="300"/>
              </a:spcBef>
              <a:buClr>
                <a:srgbClr val="A04DA3"/>
              </a:buClr>
            </a:pPr>
            <a:r>
              <a:rPr lang="en-US" altLang="ja-JP" sz="3200" dirty="0" smtClean="0">
                <a:solidFill>
                  <a:srgbClr val="C00000"/>
                </a:solidFill>
                <a:latin typeface="+mn-ea"/>
                <a:cs typeface="Calibri" panose="020F0502020204030204" pitchFamily="34" charset="0"/>
              </a:rPr>
              <a:t>Education and Human Capital for Sustainable Development in the 21</a:t>
            </a:r>
            <a:r>
              <a:rPr lang="en-US" altLang="ja-JP" sz="3200" baseline="30000" dirty="0" smtClean="0">
                <a:solidFill>
                  <a:srgbClr val="C00000"/>
                </a:solidFill>
                <a:latin typeface="+mn-ea"/>
                <a:cs typeface="Calibri" panose="020F0502020204030204" pitchFamily="34" charset="0"/>
              </a:rPr>
              <a:t>st</a:t>
            </a:r>
            <a:r>
              <a:rPr lang="en-US" altLang="ja-JP" sz="3200" dirty="0" smtClean="0">
                <a:solidFill>
                  <a:srgbClr val="C00000"/>
                </a:solidFill>
                <a:latin typeface="+mn-ea"/>
                <a:cs typeface="Calibri" panose="020F0502020204030204" pitchFamily="34" charset="0"/>
              </a:rPr>
              <a:t> Century</a:t>
            </a:r>
          </a:p>
          <a:p>
            <a:pPr marL="64008" algn="ctr">
              <a:spcBef>
                <a:spcPts val="300"/>
              </a:spcBef>
              <a:buClr>
                <a:srgbClr val="A04DA3"/>
              </a:buClr>
            </a:pPr>
            <a:endParaRPr lang="en-US" altLang="ja-JP" sz="3200" dirty="0">
              <a:solidFill>
                <a:srgbClr val="C00000"/>
              </a:solidFill>
              <a:latin typeface="+mn-ea"/>
              <a:cs typeface="Calibri" panose="020F0502020204030204" pitchFamily="34" charset="0"/>
            </a:endParaRPr>
          </a:p>
          <a:p>
            <a:pPr marL="64008" algn="ctr">
              <a:spcBef>
                <a:spcPts val="300"/>
              </a:spcBef>
              <a:buClr>
                <a:srgbClr val="A04DA3"/>
              </a:buClr>
            </a:pPr>
            <a:r>
              <a:rPr lang="en-US" altLang="ja-JP" sz="2800" dirty="0" smtClean="0">
                <a:solidFill>
                  <a:srgbClr val="0070C0"/>
                </a:solidFill>
                <a:latin typeface="+mn-ea"/>
                <a:cs typeface="Calibri" panose="020F0502020204030204" pitchFamily="34" charset="0"/>
              </a:rPr>
              <a:t>ASEM Conference </a:t>
            </a:r>
            <a:r>
              <a:rPr lang="en-US" altLang="ja-JP" sz="2800" dirty="0" smtClean="0">
                <a:solidFill>
                  <a:srgbClr val="0070C0"/>
                </a:solidFill>
                <a:latin typeface="+mn-ea"/>
                <a:cs typeface="Calibri" panose="020F0502020204030204" pitchFamily="34" charset="0"/>
              </a:rPr>
              <a:t>on</a:t>
            </a:r>
            <a:endParaRPr lang="en-US" altLang="ja-JP" sz="2800" dirty="0">
              <a:solidFill>
                <a:srgbClr val="424456"/>
              </a:solidFill>
              <a:latin typeface="Georgia"/>
              <a:ea typeface="HG明朝B" panose="02020809000000000000" pitchFamily="17" charset="-128"/>
            </a:endParaRPr>
          </a:p>
          <a:p>
            <a:pPr marL="64008" algn="ctr">
              <a:spcBef>
                <a:spcPts val="300"/>
              </a:spcBef>
              <a:buClr>
                <a:srgbClr val="A04DA3"/>
              </a:buClr>
            </a:pPr>
            <a:r>
              <a:rPr lang="en-US" altLang="ja-JP" sz="2400" dirty="0" smtClean="0">
                <a:solidFill>
                  <a:srgbClr val="0070C0"/>
                </a:solidFill>
                <a:latin typeface="Georgia"/>
                <a:ea typeface="HG明朝B" panose="02020809000000000000" pitchFamily="17" charset="-128"/>
              </a:rPr>
              <a:t>March 29-31, 2017</a:t>
            </a:r>
            <a:endParaRPr lang="en-US" altLang="ja-JP" sz="2400" b="1" dirty="0">
              <a:solidFill>
                <a:srgbClr val="0070C0"/>
              </a:solidFill>
              <a:latin typeface="Georgia"/>
              <a:ea typeface="HG明朝B" panose="02020809000000000000" pitchFamily="17" charset="-128"/>
            </a:endParaRPr>
          </a:p>
          <a:p>
            <a:pPr marL="64008">
              <a:spcBef>
                <a:spcPts val="300"/>
              </a:spcBef>
              <a:buClr>
                <a:srgbClr val="A04DA3"/>
              </a:buClr>
            </a:pPr>
            <a:r>
              <a:rPr lang="en-US" altLang="ja-JP" sz="1600" b="1" dirty="0">
                <a:solidFill>
                  <a:prstClr val="black"/>
                </a:solidFill>
                <a:latin typeface="Georgia"/>
                <a:ea typeface="HG明朝B" panose="02020809000000000000" pitchFamily="17" charset="-128"/>
              </a:rPr>
              <a:t>                                                       </a:t>
            </a:r>
            <a:endParaRPr lang="en-US" altLang="ja-JP" sz="1600" b="1" dirty="0" smtClean="0">
              <a:solidFill>
                <a:prstClr val="black"/>
              </a:solidFill>
              <a:latin typeface="Georgia"/>
              <a:ea typeface="HG明朝B" panose="02020809000000000000" pitchFamily="17" charset="-128"/>
            </a:endParaRPr>
          </a:p>
          <a:p>
            <a:pPr marL="64008">
              <a:spcBef>
                <a:spcPts val="300"/>
              </a:spcBef>
              <a:buClr>
                <a:srgbClr val="A04DA3"/>
              </a:buClr>
            </a:pPr>
            <a:r>
              <a:rPr lang="en-US" altLang="ja-JP" sz="1600" b="1" dirty="0">
                <a:solidFill>
                  <a:prstClr val="black"/>
                </a:solidFill>
                <a:latin typeface="Georgia"/>
                <a:ea typeface="HG明朝B" panose="02020809000000000000" pitchFamily="17" charset="-128"/>
              </a:rPr>
              <a:t> </a:t>
            </a:r>
            <a:r>
              <a:rPr lang="en-US" altLang="ja-JP" sz="1600" b="1" dirty="0" smtClean="0">
                <a:solidFill>
                  <a:prstClr val="black"/>
                </a:solidFill>
                <a:latin typeface="Georgia"/>
                <a:ea typeface="HG明朝B" panose="02020809000000000000" pitchFamily="17" charset="-128"/>
              </a:rPr>
              <a:t>                                                    </a:t>
            </a:r>
            <a:r>
              <a:rPr lang="en-US" altLang="ja-JP" sz="1600" b="1" dirty="0" smtClean="0">
                <a:solidFill>
                  <a:prstClr val="black"/>
                </a:solidFill>
                <a:latin typeface="Georgia"/>
                <a:ea typeface="HG明朝B" panose="02020809000000000000" pitchFamily="17" charset="-128"/>
              </a:rPr>
              <a:t> </a:t>
            </a:r>
            <a:r>
              <a:rPr lang="en-US" altLang="ja-JP" sz="1600" b="1" dirty="0" smtClean="0">
                <a:solidFill>
                  <a:prstClr val="black"/>
                </a:solidFill>
                <a:latin typeface="Georgia"/>
                <a:ea typeface="HG明朝B" panose="02020809000000000000" pitchFamily="17" charset="-128"/>
              </a:rPr>
              <a:t>Chair: </a:t>
            </a:r>
            <a:r>
              <a:rPr lang="en-US" altLang="ja-JP" sz="2000" b="1" dirty="0" smtClean="0">
                <a:solidFill>
                  <a:prstClr val="black"/>
                </a:solidFill>
                <a:latin typeface="Georgia"/>
                <a:ea typeface="HG明朝B" panose="02020809000000000000" pitchFamily="17" charset="-128"/>
              </a:rPr>
              <a:t>Miki </a:t>
            </a:r>
            <a:r>
              <a:rPr lang="en-US" altLang="ja-JP" sz="2000" b="1" dirty="0">
                <a:solidFill>
                  <a:prstClr val="black"/>
                </a:solidFill>
                <a:latin typeface="Georgia"/>
                <a:ea typeface="HG明朝B" panose="02020809000000000000" pitchFamily="17" charset="-128"/>
              </a:rPr>
              <a:t>SUGIMURA</a:t>
            </a:r>
          </a:p>
          <a:p>
            <a:pPr marL="64008">
              <a:spcBef>
                <a:spcPts val="300"/>
              </a:spcBef>
              <a:buClr>
                <a:srgbClr val="A04DA3"/>
              </a:buClr>
            </a:pPr>
            <a:r>
              <a:rPr lang="en-US" altLang="ja-JP" sz="2000" dirty="0">
                <a:solidFill>
                  <a:prstClr val="black"/>
                </a:solidFill>
                <a:latin typeface="Georgia"/>
                <a:ea typeface="HG明朝B" panose="02020809000000000000" pitchFamily="17" charset="-128"/>
              </a:rPr>
              <a:t>                               Vice President for Academic Exchange</a:t>
            </a:r>
          </a:p>
          <a:p>
            <a:pPr marL="64008">
              <a:spcBef>
                <a:spcPts val="300"/>
              </a:spcBef>
              <a:buClr>
                <a:srgbClr val="A04DA3"/>
              </a:buClr>
            </a:pPr>
            <a:r>
              <a:rPr lang="en-US" altLang="ja-JP" sz="2000" dirty="0">
                <a:solidFill>
                  <a:prstClr val="black"/>
                </a:solidFill>
                <a:latin typeface="Georgia"/>
                <a:ea typeface="HG明朝B" panose="02020809000000000000" pitchFamily="17" charset="-128"/>
              </a:rPr>
              <a:t>                                         Faculty of Human Sciences</a:t>
            </a:r>
          </a:p>
          <a:p>
            <a:pPr marL="64008">
              <a:spcBef>
                <a:spcPts val="300"/>
              </a:spcBef>
              <a:buClr>
                <a:srgbClr val="A04DA3"/>
              </a:buClr>
            </a:pPr>
            <a:r>
              <a:rPr lang="en-US" altLang="ja-JP" sz="2000" dirty="0">
                <a:solidFill>
                  <a:prstClr val="black"/>
                </a:solidFill>
                <a:latin typeface="Georgia"/>
                <a:ea typeface="HG明朝B" panose="02020809000000000000" pitchFamily="17" charset="-128"/>
              </a:rPr>
              <a:t>                                           Sophia University, Japan</a:t>
            </a:r>
          </a:p>
          <a:p>
            <a:pPr marL="64008">
              <a:spcBef>
                <a:spcPts val="300"/>
              </a:spcBef>
              <a:buClr>
                <a:srgbClr val="A04DA3"/>
              </a:buClr>
            </a:pPr>
            <a:r>
              <a:rPr lang="ja-JP" altLang="en-US" sz="2000" dirty="0">
                <a:solidFill>
                  <a:prstClr val="black"/>
                </a:solidFill>
                <a:latin typeface="HG明朝B" panose="02020809000000000000" pitchFamily="17" charset="-128"/>
                <a:ea typeface="HG明朝B" panose="02020809000000000000" pitchFamily="17" charset="-128"/>
              </a:rPr>
              <a:t>　　　</a:t>
            </a:r>
            <a:endParaRPr lang="ja-JP" altLang="ja-JP" sz="2000" dirty="0">
              <a:solidFill>
                <a:prstClr val="black"/>
              </a:solidFill>
              <a:latin typeface="Georgia"/>
              <a:ea typeface="HG明朝B" panose="02020809000000000000" pitchFamily="17" charset="-128"/>
            </a:endParaRPr>
          </a:p>
          <a:p>
            <a:endParaRPr lang="en-US" altLang="ja-JP" sz="3200" b="1" dirty="0">
              <a:solidFill>
                <a:srgbClr val="0070C0"/>
              </a:solidFill>
            </a:endParaRPr>
          </a:p>
          <a:p>
            <a:r>
              <a:rPr lang="en-US" altLang="ja-JP" sz="3200" b="1" dirty="0">
                <a:solidFill>
                  <a:srgbClr val="0070C0"/>
                </a:solidFill>
              </a:rPr>
              <a:t/>
            </a:r>
            <a:br>
              <a:rPr lang="en-US" altLang="ja-JP" sz="3200" b="1" dirty="0">
                <a:solidFill>
                  <a:srgbClr val="0070C0"/>
                </a:solidFill>
              </a:rPr>
            </a:br>
            <a:r>
              <a:rPr lang="en-US" altLang="ja-JP" sz="3200" dirty="0">
                <a:solidFill>
                  <a:prstClr val="black"/>
                </a:solidFill>
              </a:rPr>
              <a:t/>
            </a:r>
            <a:br>
              <a:rPr lang="en-US" altLang="ja-JP" sz="3200" dirty="0">
                <a:solidFill>
                  <a:prstClr val="black"/>
                </a:solidFill>
              </a:rPr>
            </a:br>
            <a:endParaRPr lang="ja-JP" altLang="en-US" sz="3200" dirty="0">
              <a:solidFill>
                <a:prstClr val="black"/>
              </a:solidFill>
            </a:endParaRPr>
          </a:p>
        </p:txBody>
      </p:sp>
    </p:spTree>
    <p:extLst>
      <p:ext uri="{BB962C8B-B14F-4D97-AF65-F5344CB8AC3E}">
        <p14:creationId xmlns:p14="http://schemas.microsoft.com/office/powerpoint/2010/main" val="1830777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854075"/>
          </a:xfrm>
        </p:spPr>
        <p:txBody>
          <a:bodyPr/>
          <a:lstStyle/>
          <a:p>
            <a:r>
              <a:rPr kumimoji="1" lang="en-US" altLang="ja-JP" dirty="0" smtClean="0"/>
              <a:t>                 </a:t>
            </a:r>
            <a:r>
              <a:rPr kumimoji="1" lang="en-US" altLang="ja-JP" dirty="0" smtClean="0">
                <a:solidFill>
                  <a:srgbClr val="C00000"/>
                </a:solidFill>
              </a:rPr>
              <a:t>Points of the Session Ⅰ</a:t>
            </a:r>
            <a:endParaRPr kumimoji="1" lang="ja-JP" altLang="en-US" dirty="0">
              <a:solidFill>
                <a:srgbClr val="C00000"/>
              </a:solidFill>
            </a:endParaRPr>
          </a:p>
        </p:txBody>
      </p:sp>
      <p:sp>
        <p:nvSpPr>
          <p:cNvPr id="3" name="コンテンツ プレースホルダー 2"/>
          <p:cNvSpPr>
            <a:spLocks noGrp="1"/>
          </p:cNvSpPr>
          <p:nvPr>
            <p:ph idx="1"/>
          </p:nvPr>
        </p:nvSpPr>
        <p:spPr>
          <a:xfrm>
            <a:off x="746760" y="1219200"/>
            <a:ext cx="10515600" cy="5111115"/>
          </a:xfrm>
        </p:spPr>
        <p:txBody>
          <a:bodyPr>
            <a:normAutofit/>
          </a:bodyPr>
          <a:lstStyle/>
          <a:p>
            <a:pPr marL="0" indent="0">
              <a:buNone/>
            </a:pPr>
            <a:endParaRPr kumimoji="1" lang="en-US" altLang="ja-JP" dirty="0" smtClean="0"/>
          </a:p>
          <a:p>
            <a:r>
              <a:rPr kumimoji="1" lang="en-US" altLang="ja-JP" dirty="0" smtClean="0"/>
              <a:t>To </a:t>
            </a:r>
            <a:r>
              <a:rPr kumimoji="1" lang="en-US" altLang="ja-JP" dirty="0" smtClean="0"/>
              <a:t>overview and clarify the roles of innovative education and human resource building in achieving SDGs</a:t>
            </a:r>
          </a:p>
          <a:p>
            <a:endParaRPr lang="en-US" altLang="ja-JP" dirty="0" smtClean="0"/>
          </a:p>
          <a:p>
            <a:r>
              <a:rPr lang="en-US" altLang="ja-JP" dirty="0" smtClean="0"/>
              <a:t>To </a:t>
            </a:r>
            <a:r>
              <a:rPr lang="en-US" altLang="ja-JP" dirty="0" smtClean="0"/>
              <a:t>draw a map of preparing the youth for innovative education and high-quality human capital in the world of industry 4.0</a:t>
            </a:r>
          </a:p>
          <a:p>
            <a:endParaRPr kumimoji="1" lang="en-US" altLang="ja-JP" dirty="0" smtClean="0"/>
          </a:p>
          <a:p>
            <a:pPr marL="0" indent="0">
              <a:buNone/>
            </a:pPr>
            <a:endParaRPr lang="en-US" altLang="ja-JP" dirty="0" smtClean="0"/>
          </a:p>
          <a:p>
            <a:pPr marL="0" indent="0">
              <a:buNone/>
            </a:pPr>
            <a:endParaRPr lang="en-US" altLang="ja-JP" dirty="0" smtClean="0"/>
          </a:p>
          <a:p>
            <a:pPr marL="0" indent="0">
              <a:buNone/>
            </a:pPr>
            <a:endParaRPr lang="en-US" altLang="ja-JP" dirty="0" smtClean="0"/>
          </a:p>
          <a:p>
            <a:endParaRPr kumimoji="1" lang="en-US" altLang="ja-JP" dirty="0" smtClean="0"/>
          </a:p>
          <a:p>
            <a:endParaRPr kumimoji="1" lang="ja-JP" altLang="en-US" dirty="0"/>
          </a:p>
        </p:txBody>
      </p:sp>
    </p:spTree>
    <p:extLst>
      <p:ext uri="{BB962C8B-B14F-4D97-AF65-F5344CB8AC3E}">
        <p14:creationId xmlns:p14="http://schemas.microsoft.com/office/powerpoint/2010/main" val="3829374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968375"/>
          </a:xfrm>
        </p:spPr>
        <p:txBody>
          <a:bodyPr/>
          <a:lstStyle/>
          <a:p>
            <a:pPr algn="ctr"/>
            <a:r>
              <a:rPr kumimoji="1" lang="en-US" altLang="ja-JP" dirty="0">
                <a:solidFill>
                  <a:srgbClr val="C00000"/>
                </a:solidFill>
                <a:latin typeface="Arial" panose="020B0604020202020204" pitchFamily="34" charset="0"/>
                <a:cs typeface="Arial" panose="020B0604020202020204" pitchFamily="34" charset="0"/>
              </a:rPr>
              <a:t>Sustainable Development Goals</a:t>
            </a:r>
            <a:endParaRPr kumimoji="1" lang="ja-JP" altLang="en-US" dirty="0">
              <a:solidFill>
                <a:srgbClr val="C00000"/>
              </a:solidFill>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5" name="コンテンツ プレースホルダー 3" descr="SDGs ロゴ.jpg"/>
          <p:cNvPicPr>
            <a:picLocks noGrp="1" noChangeAspect="1"/>
          </p:cNvPicPr>
          <p:nvPr>
            <p:ph idx="1"/>
          </p:nvPr>
        </p:nvPicPr>
        <p:blipFill>
          <a:blip r:embed="rId2">
            <a:extLst>
              <a:ext uri="{28A0092B-C50C-407E-A947-70E740481C1C}">
                <a14:useLocalDpi xmlns:a14="http://schemas.microsoft.com/office/drawing/2010/main" val="0"/>
              </a:ext>
            </a:extLst>
          </a:blip>
          <a:srcRect t="-3506" b="-3506"/>
          <a:stretch>
            <a:fillRect/>
          </a:stretch>
        </p:blipFill>
        <p:spPr bwMode="auto">
          <a:xfrm>
            <a:off x="1028700" y="1333500"/>
            <a:ext cx="10007600" cy="5208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4504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97859" y="185739"/>
            <a:ext cx="10515600" cy="1042334"/>
          </a:xfrm>
        </p:spPr>
        <p:txBody>
          <a:bodyPr>
            <a:normAutofit fontScale="90000"/>
          </a:bodyPr>
          <a:lstStyle/>
          <a:p>
            <a:pPr algn="ctr"/>
            <a:r>
              <a:rPr kumimoji="1" lang="en-US" altLang="ja-JP" dirty="0">
                <a:solidFill>
                  <a:srgbClr val="C00000"/>
                </a:solidFill>
                <a:latin typeface="Arial" panose="020B0604020202020204" pitchFamily="34" charset="0"/>
                <a:cs typeface="Arial" panose="020B0604020202020204" pitchFamily="34" charset="0"/>
              </a:rPr>
              <a:t>SDG4 as the Education Goal</a:t>
            </a:r>
            <a:br>
              <a:rPr kumimoji="1" lang="en-US" altLang="ja-JP" dirty="0">
                <a:solidFill>
                  <a:srgbClr val="C00000"/>
                </a:solidFill>
                <a:latin typeface="Arial" panose="020B0604020202020204" pitchFamily="34" charset="0"/>
                <a:cs typeface="Arial" panose="020B0604020202020204" pitchFamily="34" charset="0"/>
              </a:rPr>
            </a:br>
            <a:r>
              <a:rPr kumimoji="1" lang="en-US" altLang="ja-JP" dirty="0">
                <a:solidFill>
                  <a:srgbClr val="C00000"/>
                </a:solidFill>
                <a:latin typeface="Arial" panose="020B0604020202020204" pitchFamily="34" charset="0"/>
                <a:cs typeface="Arial" panose="020B0604020202020204" pitchFamily="34" charset="0"/>
              </a:rPr>
              <a:t> (SDG4 Education 2030)</a:t>
            </a:r>
            <a:endParaRPr kumimoji="1" lang="ja-JP" altLang="en-US" dirty="0">
              <a:solidFill>
                <a:srgbClr val="C00000"/>
              </a:solidFill>
              <a:latin typeface="Arial" panose="020B0604020202020204" pitchFamily="34" charset="0"/>
              <a:cs typeface="Arial" panose="020B0604020202020204" pitchFamily="34" charset="0"/>
            </a:endParaRPr>
          </a:p>
        </p:txBody>
      </p:sp>
      <p:sp>
        <p:nvSpPr>
          <p:cNvPr id="3" name="コンテンツ プレースホルダー 2"/>
          <p:cNvSpPr>
            <a:spLocks noGrp="1"/>
          </p:cNvSpPr>
          <p:nvPr>
            <p:ph idx="1"/>
          </p:nvPr>
        </p:nvSpPr>
        <p:spPr>
          <a:xfrm>
            <a:off x="611841" y="1470213"/>
            <a:ext cx="10887635" cy="5011269"/>
          </a:xfrm>
        </p:spPr>
        <p:txBody>
          <a:bodyPr>
            <a:normAutofit fontScale="92500"/>
          </a:bodyPr>
          <a:lstStyle/>
          <a:p>
            <a:r>
              <a:rPr kumimoji="1" lang="en-US" altLang="ja-JP" sz="3600" b="1" dirty="0">
                <a:latin typeface="Arial" panose="020B0604020202020204" pitchFamily="34" charset="0"/>
                <a:cs typeface="Arial" panose="020B0604020202020204" pitchFamily="34" charset="0"/>
              </a:rPr>
              <a:t>Ensure inclusive and equitable quality education and promote life-long learning opportunity for all.</a:t>
            </a:r>
          </a:p>
          <a:p>
            <a:pPr marL="0" indent="0">
              <a:buNone/>
            </a:pPr>
            <a:endParaRPr lang="en-US" altLang="ja-JP" b="1" dirty="0">
              <a:latin typeface="Arial" panose="020B0604020202020204" pitchFamily="34" charset="0"/>
              <a:cs typeface="Arial" panose="020B0604020202020204" pitchFamily="34" charset="0"/>
            </a:endParaRPr>
          </a:p>
          <a:p>
            <a:pPr marL="0" indent="0" algn="ctr">
              <a:buNone/>
            </a:pPr>
            <a:r>
              <a:rPr lang="en-US" altLang="ja-JP" sz="4300" dirty="0">
                <a:solidFill>
                  <a:srgbClr val="0070C0"/>
                </a:solidFill>
                <a:latin typeface="Arial" panose="020B0604020202020204" pitchFamily="34" charset="0"/>
                <a:cs typeface="Arial" panose="020B0604020202020204" pitchFamily="34" charset="0"/>
              </a:rPr>
              <a:t>Education 2030 Framework of Action</a:t>
            </a:r>
          </a:p>
          <a:p>
            <a:r>
              <a:rPr lang="en-US" altLang="ja-JP" b="1" dirty="0">
                <a:latin typeface="Arial" panose="020B0604020202020204" pitchFamily="34" charset="0"/>
                <a:cs typeface="Arial" panose="020B0604020202020204" pitchFamily="34" charset="0"/>
              </a:rPr>
              <a:t>Target 4.7: By 2030, ensure that all learners acquire knowledge and skills needed to promote sustainable development, including, among others, through </a:t>
            </a:r>
            <a:r>
              <a:rPr lang="en-US" altLang="ja-JP" b="1" dirty="0">
                <a:solidFill>
                  <a:srgbClr val="FF0000"/>
                </a:solidFill>
                <a:latin typeface="Arial" panose="020B0604020202020204" pitchFamily="34" charset="0"/>
                <a:cs typeface="Arial" panose="020B0604020202020204" pitchFamily="34" charset="0"/>
              </a:rPr>
              <a:t>education for sustainable development </a:t>
            </a:r>
            <a:r>
              <a:rPr lang="en-US" altLang="ja-JP" b="1" dirty="0">
                <a:latin typeface="Arial" panose="020B0604020202020204" pitchFamily="34" charset="0"/>
                <a:cs typeface="Arial" panose="020B0604020202020204" pitchFamily="34" charset="0"/>
              </a:rPr>
              <a:t>and sustainable lifestyles, human rights, gender equality, promotion of a culture of peace and non-violence, global citizenship and appreciation of cultural diversity and of culture’s contribution to sustainable development. </a:t>
            </a:r>
          </a:p>
          <a:p>
            <a:endParaRPr lang="en-US" altLang="ja-JP" dirty="0"/>
          </a:p>
          <a:p>
            <a:endParaRPr kumimoji="1" lang="en-US" altLang="ja-JP" dirty="0"/>
          </a:p>
          <a:p>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4267473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0515600" cy="586982"/>
          </a:xfrm>
        </p:spPr>
        <p:txBody>
          <a:bodyPr>
            <a:normAutofit fontScale="90000"/>
          </a:bodyPr>
          <a:lstStyle/>
          <a:p>
            <a:r>
              <a:rPr kumimoji="1" lang="en-US" altLang="ja-JP" dirty="0" smtClean="0">
                <a:solidFill>
                  <a:srgbClr val="C00000"/>
                </a:solidFill>
              </a:rPr>
              <a:t>Goal 4 Education: Targets</a:t>
            </a:r>
            <a:endParaRPr kumimoji="1" lang="ja-JP" altLang="en-US" dirty="0">
              <a:solidFill>
                <a:srgbClr val="C00000"/>
              </a:solidFill>
            </a:endParaRPr>
          </a:p>
        </p:txBody>
      </p:sp>
      <p:sp>
        <p:nvSpPr>
          <p:cNvPr id="3" name="コンテンツ プレースホルダー 2"/>
          <p:cNvSpPr>
            <a:spLocks noGrp="1"/>
          </p:cNvSpPr>
          <p:nvPr>
            <p:ph idx="1"/>
          </p:nvPr>
        </p:nvSpPr>
        <p:spPr>
          <a:xfrm>
            <a:off x="838200" y="650450"/>
            <a:ext cx="10515600" cy="5526514"/>
          </a:xfrm>
        </p:spPr>
        <p:txBody>
          <a:bodyPr>
            <a:normAutofit fontScale="25000" lnSpcReduction="20000"/>
          </a:bodyPr>
          <a:lstStyle/>
          <a:p>
            <a:pPr marL="0" indent="0">
              <a:buNone/>
            </a:pPr>
            <a:endParaRPr lang="en-US" altLang="ja-JP" sz="5600" dirty="0"/>
          </a:p>
          <a:p>
            <a:r>
              <a:rPr lang="en-US" altLang="ja-JP" sz="5600" dirty="0"/>
              <a:t>4.1 by 2030, ensure that all girls and boys complete free, equitable and quality primary and secondary education leading to relevant and effective learning outcomes </a:t>
            </a:r>
          </a:p>
          <a:p>
            <a:r>
              <a:rPr lang="en-US" altLang="ja-JP" sz="5600" dirty="0"/>
              <a:t>4.2 by 2030 ensure that all girls and boys have access to quality early childhood development, care and pre-primary education so that they are ready for primary education </a:t>
            </a:r>
          </a:p>
          <a:p>
            <a:r>
              <a:rPr lang="en-US" altLang="ja-JP" sz="5600" dirty="0">
                <a:solidFill>
                  <a:srgbClr val="FF0000"/>
                </a:solidFill>
              </a:rPr>
              <a:t>4.3 by 2030 ensure equal access for all women and men to affordable quality technical, vocational and tertiary education, including university </a:t>
            </a:r>
            <a:endParaRPr lang="en-US" altLang="ja-JP" sz="5600" dirty="0"/>
          </a:p>
          <a:p>
            <a:r>
              <a:rPr lang="en-US" altLang="ja-JP" sz="5600" dirty="0">
                <a:solidFill>
                  <a:srgbClr val="FF0000"/>
                </a:solidFill>
              </a:rPr>
              <a:t>4.4 by 2030, increase by x% the number of youth and adults who have relevant skills, including technical and vocational skills, for employment, decent jobs and entrepreneurship </a:t>
            </a:r>
            <a:endParaRPr lang="en-US" altLang="ja-JP" sz="5600" dirty="0"/>
          </a:p>
          <a:p>
            <a:r>
              <a:rPr lang="en-US" altLang="ja-JP" sz="5600" dirty="0"/>
              <a:t>4.5 by 2030, eliminate gender disparities in education and ensure equal access to all levels of education and vocational training for the vulnerable, including persons with disabilities, indigenous peoples, and children in vulnerable situations </a:t>
            </a:r>
          </a:p>
          <a:p>
            <a:r>
              <a:rPr lang="en-US" altLang="ja-JP" sz="5600" dirty="0"/>
              <a:t>4.6 by 2030 ensure that all youth and at least x% of adults, both men and women, achieve literacy and numeracy </a:t>
            </a:r>
          </a:p>
          <a:p>
            <a:endParaRPr lang="en-US" altLang="ja-JP" sz="5600" dirty="0"/>
          </a:p>
          <a:p>
            <a:r>
              <a:rPr lang="en-US" altLang="ja-JP" sz="5600" dirty="0"/>
              <a:t>4.7 by 2030 ensure all learners acquire knowledge and skills needed to promote sustainable development, including among others through education for sustainable development and sustainable lifestyles, human rights, gender equality, promotion of a culture of peace and non-violence, global citizenship, and appreciation of cultural diversity and of </a:t>
            </a:r>
            <a:r>
              <a:rPr lang="en-US" altLang="ja-JP" sz="5600" dirty="0" smtClean="0"/>
              <a:t>culture's </a:t>
            </a:r>
            <a:r>
              <a:rPr lang="en-US" altLang="ja-JP" sz="5600" dirty="0"/>
              <a:t>contribution to sustainable development </a:t>
            </a:r>
          </a:p>
          <a:p>
            <a:pPr marL="0" indent="0">
              <a:buNone/>
            </a:pPr>
            <a:endParaRPr lang="en-US" altLang="ja-JP" dirty="0"/>
          </a:p>
          <a:p>
            <a:r>
              <a:rPr lang="en-US" altLang="ja-JP" sz="5600" dirty="0"/>
              <a:t>4.a build and upgrade education facilities that are child, disability and gender sensitive and provide safe, non-violent, inclusive and effective learning environments for all </a:t>
            </a:r>
          </a:p>
          <a:p>
            <a:r>
              <a:rPr lang="en-US" altLang="ja-JP" sz="5600" dirty="0">
                <a:solidFill>
                  <a:srgbClr val="FF0000"/>
                </a:solidFill>
              </a:rPr>
              <a:t>4.b by 2020 expand by x% globally the number of scholarships for developing countries in particular LDCs, SIDS and African countries to </a:t>
            </a:r>
            <a:r>
              <a:rPr lang="en-US" altLang="ja-JP" sz="5600" dirty="0" smtClean="0">
                <a:solidFill>
                  <a:srgbClr val="FF0000"/>
                </a:solidFill>
              </a:rPr>
              <a:t>enroll </a:t>
            </a:r>
            <a:r>
              <a:rPr lang="en-US" altLang="ja-JP" sz="5600" dirty="0">
                <a:solidFill>
                  <a:srgbClr val="FF0000"/>
                </a:solidFill>
              </a:rPr>
              <a:t>in higher education, including vocational training, ICT, technical, engineering and scientific programmes in developed countries and other developing countries </a:t>
            </a:r>
          </a:p>
          <a:p>
            <a:endParaRPr lang="en-US" altLang="ja-JP" sz="5600" dirty="0"/>
          </a:p>
          <a:p>
            <a:r>
              <a:rPr lang="en-US" altLang="ja-JP" sz="5600" dirty="0"/>
              <a:t>4.c by 2030 increase by x% the supply of qualified teachers, including through international cooperation for teacher training in developing countries, especially LDCs and SIDS </a:t>
            </a:r>
          </a:p>
          <a:p>
            <a:endParaRPr kumimoji="1" lang="ja-JP" altLang="en-US" dirty="0"/>
          </a:p>
        </p:txBody>
      </p:sp>
    </p:spTree>
    <p:extLst>
      <p:ext uri="{BB962C8B-B14F-4D97-AF65-F5344CB8AC3E}">
        <p14:creationId xmlns:p14="http://schemas.microsoft.com/office/powerpoint/2010/main" val="1112333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944" y="-80046"/>
            <a:ext cx="10515600" cy="1325563"/>
          </a:xfrm>
        </p:spPr>
        <p:txBody>
          <a:bodyPr>
            <a:normAutofit/>
          </a:bodyPr>
          <a:lstStyle/>
          <a:p>
            <a:r>
              <a:rPr kumimoji="1" lang="en-US" altLang="ja-JP" dirty="0" smtClean="0">
                <a:solidFill>
                  <a:srgbClr val="FF0000"/>
                </a:solidFill>
              </a:rPr>
              <a:t>    </a:t>
            </a:r>
            <a:r>
              <a:rPr kumimoji="1" lang="en-US" altLang="ja-JP" sz="3600" dirty="0" smtClean="0">
                <a:solidFill>
                  <a:srgbClr val="C00000"/>
                </a:solidFill>
                <a:latin typeface="+mn-lt"/>
              </a:rPr>
              <a:t>Some Key Words </a:t>
            </a:r>
            <a:r>
              <a:rPr kumimoji="1" lang="en-US" altLang="ja-JP" sz="3600" dirty="0" smtClean="0">
                <a:solidFill>
                  <a:srgbClr val="C00000"/>
                </a:solidFill>
                <a:latin typeface="+mn-lt"/>
              </a:rPr>
              <a:t>for</a:t>
            </a:r>
            <a:r>
              <a:rPr lang="en-US" altLang="ja-JP" sz="3600" dirty="0">
                <a:solidFill>
                  <a:srgbClr val="C00000"/>
                </a:solidFill>
                <a:latin typeface="+mn-ea"/>
                <a:cs typeface="Calibri" panose="020F0502020204030204" pitchFamily="34" charset="0"/>
              </a:rPr>
              <a:t> Education and Human Capital </a:t>
            </a:r>
            <a:r>
              <a:rPr lang="en-US" altLang="ja-JP" sz="3600" dirty="0" smtClean="0">
                <a:solidFill>
                  <a:srgbClr val="C00000"/>
                </a:solidFill>
                <a:latin typeface="+mn-ea"/>
                <a:cs typeface="Calibri" panose="020F0502020204030204" pitchFamily="34" charset="0"/>
              </a:rPr>
              <a:t> </a:t>
            </a:r>
            <a:br>
              <a:rPr lang="en-US" altLang="ja-JP" sz="3600" dirty="0" smtClean="0">
                <a:solidFill>
                  <a:srgbClr val="C00000"/>
                </a:solidFill>
                <a:latin typeface="+mn-ea"/>
                <a:cs typeface="Calibri" panose="020F0502020204030204" pitchFamily="34" charset="0"/>
              </a:rPr>
            </a:br>
            <a:r>
              <a:rPr lang="en-US" altLang="ja-JP" sz="3600" dirty="0">
                <a:solidFill>
                  <a:srgbClr val="C00000"/>
                </a:solidFill>
                <a:latin typeface="+mn-ea"/>
                <a:cs typeface="Calibri" panose="020F0502020204030204" pitchFamily="34" charset="0"/>
              </a:rPr>
              <a:t> </a:t>
            </a:r>
            <a:r>
              <a:rPr lang="en-US" altLang="ja-JP" sz="3600" dirty="0" smtClean="0">
                <a:solidFill>
                  <a:srgbClr val="C00000"/>
                </a:solidFill>
                <a:latin typeface="+mn-ea"/>
                <a:cs typeface="Calibri" panose="020F0502020204030204" pitchFamily="34" charset="0"/>
              </a:rPr>
              <a:t>   for </a:t>
            </a:r>
            <a:r>
              <a:rPr lang="en-US" altLang="ja-JP" sz="3600" dirty="0">
                <a:solidFill>
                  <a:srgbClr val="C00000"/>
                </a:solidFill>
                <a:latin typeface="+mn-ea"/>
                <a:cs typeface="Calibri" panose="020F0502020204030204" pitchFamily="34" charset="0"/>
              </a:rPr>
              <a:t>Sustainable Development </a:t>
            </a:r>
            <a:r>
              <a:rPr lang="en-US" altLang="ja-JP" sz="3600" dirty="0" smtClean="0">
                <a:solidFill>
                  <a:srgbClr val="C00000"/>
                </a:solidFill>
                <a:latin typeface="+mn-ea"/>
                <a:cs typeface="Calibri" panose="020F0502020204030204" pitchFamily="34" charset="0"/>
              </a:rPr>
              <a:t>  </a:t>
            </a:r>
            <a:endParaRPr kumimoji="1" lang="ja-JP" altLang="en-US" sz="3600" dirty="0">
              <a:latin typeface="+mn-lt"/>
            </a:endParaRPr>
          </a:p>
        </p:txBody>
      </p:sp>
      <p:sp>
        <p:nvSpPr>
          <p:cNvPr id="3" name="コンテンツ プレースホルダー 2"/>
          <p:cNvSpPr>
            <a:spLocks noGrp="1"/>
          </p:cNvSpPr>
          <p:nvPr>
            <p:ph idx="1"/>
          </p:nvPr>
        </p:nvSpPr>
        <p:spPr>
          <a:xfrm>
            <a:off x="228600" y="1333500"/>
            <a:ext cx="11832220" cy="4843463"/>
          </a:xfrm>
        </p:spPr>
        <p:txBody>
          <a:bodyPr>
            <a:normAutofit fontScale="85000" lnSpcReduction="20000"/>
          </a:bodyPr>
          <a:lstStyle/>
          <a:p>
            <a:endParaRPr lang="en-US" altLang="ja-JP" dirty="0" smtClean="0"/>
          </a:p>
          <a:p>
            <a:r>
              <a:rPr lang="en-US" altLang="ja-JP" dirty="0" smtClean="0"/>
              <a:t>Technical and vocational </a:t>
            </a:r>
            <a:r>
              <a:rPr lang="en-US" altLang="ja-JP" dirty="0"/>
              <a:t>skills        --------- secondary/post-secondary/higher education</a:t>
            </a:r>
            <a:endParaRPr lang="en-US" altLang="ja-JP" dirty="0" smtClean="0"/>
          </a:p>
          <a:p>
            <a:r>
              <a:rPr lang="en-US" altLang="ja-JP" dirty="0" smtClean="0"/>
              <a:t>Entrepreneurship                              --------- STEM</a:t>
            </a:r>
            <a:endParaRPr lang="en-US" altLang="ja-JP" dirty="0" smtClean="0"/>
          </a:p>
          <a:p>
            <a:r>
              <a:rPr lang="en-US" altLang="ja-JP" dirty="0" smtClean="0"/>
              <a:t>School-to-work transition                </a:t>
            </a:r>
          </a:p>
          <a:p>
            <a:r>
              <a:rPr lang="en-US" altLang="ja-JP" dirty="0" smtClean="0"/>
              <a:t>Employability                                     ----------21</a:t>
            </a:r>
            <a:r>
              <a:rPr lang="en-US" altLang="ja-JP" baseline="30000" dirty="0" smtClean="0"/>
              <a:t>st</a:t>
            </a:r>
            <a:r>
              <a:rPr lang="en-US" altLang="ja-JP" dirty="0" smtClean="0"/>
              <a:t> century skills           </a:t>
            </a:r>
            <a:endParaRPr lang="en-US" altLang="ja-JP" dirty="0" smtClean="0"/>
          </a:p>
          <a:p>
            <a:r>
              <a:rPr lang="en-US" altLang="ja-JP" dirty="0" smtClean="0"/>
              <a:t>Lifelong </a:t>
            </a:r>
            <a:r>
              <a:rPr lang="en-US" altLang="ja-JP" dirty="0" smtClean="0"/>
              <a:t>learning                                                                                       global citizenship education </a:t>
            </a:r>
            <a:endParaRPr lang="en-US" altLang="ja-JP" dirty="0" smtClean="0"/>
          </a:p>
          <a:p>
            <a:endParaRPr lang="en-US" altLang="ja-JP" dirty="0" smtClean="0"/>
          </a:p>
          <a:p>
            <a:pPr marL="0" indent="0">
              <a:buNone/>
            </a:pPr>
            <a:r>
              <a:rPr lang="en-US" altLang="ja-JP" dirty="0"/>
              <a:t> </a:t>
            </a:r>
            <a:r>
              <a:rPr lang="en-US" altLang="ja-JP" dirty="0" smtClean="0"/>
              <a:t>  </a:t>
            </a:r>
            <a:r>
              <a:rPr lang="en-US" altLang="ja-JP" b="1" dirty="0" smtClean="0"/>
              <a:t>empowerment people’s well-being</a:t>
            </a:r>
            <a:r>
              <a:rPr lang="en-US" altLang="ja-JP" dirty="0" smtClean="0"/>
              <a:t>        national policy                  international common goals </a:t>
            </a:r>
          </a:p>
          <a:p>
            <a:pPr marL="0" indent="0">
              <a:buNone/>
            </a:pPr>
            <a:r>
              <a:rPr lang="en-US" altLang="ja-JP" dirty="0" smtClean="0"/>
              <a:t>                                                                                   </a:t>
            </a:r>
            <a:r>
              <a:rPr lang="en-US" altLang="ja-JP" dirty="0" smtClean="0"/>
              <a:t> </a:t>
            </a:r>
            <a:endParaRPr lang="en-US" altLang="ja-JP" dirty="0" smtClean="0"/>
          </a:p>
          <a:p>
            <a:pPr marL="0" indent="0">
              <a:buNone/>
            </a:pPr>
            <a:r>
              <a:rPr lang="ja-JP" altLang="en-US" dirty="0" smtClean="0"/>
              <a:t>・ </a:t>
            </a:r>
            <a:r>
              <a:rPr lang="en-US" altLang="ja-JP" dirty="0" smtClean="0"/>
              <a:t>Inclusion </a:t>
            </a:r>
            <a:r>
              <a:rPr lang="en-US" altLang="ja-JP" dirty="0" smtClean="0"/>
              <a:t>                                                                                                     </a:t>
            </a:r>
            <a:endParaRPr lang="en-US" altLang="ja-JP" dirty="0" smtClean="0"/>
          </a:p>
          <a:p>
            <a:r>
              <a:rPr kumimoji="1" lang="en-US" altLang="ja-JP" dirty="0" smtClean="0"/>
              <a:t>Equity                                                 </a:t>
            </a:r>
            <a:r>
              <a:rPr kumimoji="1" lang="en-US" altLang="ja-JP" dirty="0" smtClean="0"/>
              <a:t>---------- basic education-------</a:t>
            </a:r>
            <a:r>
              <a:rPr kumimoji="1" lang="en-US" altLang="ja-JP" sz="2100" dirty="0" smtClean="0"/>
              <a:t>Education for Sustainable Development</a:t>
            </a:r>
            <a:r>
              <a:rPr kumimoji="1" lang="en-US" altLang="ja-JP" dirty="0" smtClean="0"/>
              <a:t>       </a:t>
            </a:r>
            <a:endParaRPr kumimoji="1" lang="en-US" altLang="ja-JP" dirty="0" smtClean="0"/>
          </a:p>
          <a:p>
            <a:r>
              <a:rPr lang="en-US" altLang="ja-JP" dirty="0" smtClean="0"/>
              <a:t>Poverty </a:t>
            </a:r>
            <a:r>
              <a:rPr lang="en-US" altLang="ja-JP" dirty="0" smtClean="0"/>
              <a:t>reduction </a:t>
            </a:r>
            <a:endParaRPr lang="en-US" altLang="ja-JP" dirty="0" smtClean="0"/>
          </a:p>
          <a:p>
            <a:endParaRPr kumimoji="1" lang="ja-JP" altLang="en-US" dirty="0"/>
          </a:p>
        </p:txBody>
      </p:sp>
      <p:sp>
        <p:nvSpPr>
          <p:cNvPr id="4" name="角丸四角形 3"/>
          <p:cNvSpPr/>
          <p:nvPr/>
        </p:nvSpPr>
        <p:spPr>
          <a:xfrm>
            <a:off x="2352675" y="1690688"/>
            <a:ext cx="45719" cy="1000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角丸四角形 4"/>
          <p:cNvSpPr/>
          <p:nvPr/>
        </p:nvSpPr>
        <p:spPr>
          <a:xfrm>
            <a:off x="228600" y="1333500"/>
            <a:ext cx="4743450" cy="2333625"/>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角丸四角形 5"/>
          <p:cNvSpPr/>
          <p:nvPr/>
        </p:nvSpPr>
        <p:spPr>
          <a:xfrm>
            <a:off x="228600" y="4635500"/>
            <a:ext cx="4676776" cy="1462088"/>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左右矢印 10"/>
          <p:cNvSpPr/>
          <p:nvPr/>
        </p:nvSpPr>
        <p:spPr>
          <a:xfrm>
            <a:off x="7419612" y="3997788"/>
            <a:ext cx="937310" cy="30926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角丸四角形 12"/>
          <p:cNvSpPr/>
          <p:nvPr/>
        </p:nvSpPr>
        <p:spPr>
          <a:xfrm>
            <a:off x="462985" y="3541853"/>
            <a:ext cx="4595151" cy="1221130"/>
          </a:xfrm>
          <a:prstGeom prst="roundRect">
            <a:avLst/>
          </a:prstGeom>
          <a:noFill/>
          <a:ln w="57150">
            <a:solidFill>
              <a:srgbClr val="FF0000"/>
            </a:solidFill>
            <a:prstDash val="sysDash"/>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dirty="0"/>
          </a:p>
        </p:txBody>
      </p:sp>
      <p:sp>
        <p:nvSpPr>
          <p:cNvPr id="14" name="左矢印 13"/>
          <p:cNvSpPr/>
          <p:nvPr/>
        </p:nvSpPr>
        <p:spPr>
          <a:xfrm>
            <a:off x="4972050" y="3997788"/>
            <a:ext cx="476049" cy="409396"/>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角丸四角形 6"/>
          <p:cNvSpPr/>
          <p:nvPr/>
        </p:nvSpPr>
        <p:spPr>
          <a:xfrm>
            <a:off x="5646656" y="2799761"/>
            <a:ext cx="2281285" cy="471340"/>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9" name="直線コネクタ 8"/>
          <p:cNvCxnSpPr/>
          <p:nvPr/>
        </p:nvCxnSpPr>
        <p:spPr>
          <a:xfrm>
            <a:off x="6268825" y="3271101"/>
            <a:ext cx="0" cy="726687"/>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H="1">
            <a:off x="6268825" y="4316042"/>
            <a:ext cx="1" cy="749278"/>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角丸四角形 16"/>
          <p:cNvSpPr/>
          <p:nvPr/>
        </p:nvSpPr>
        <p:spPr>
          <a:xfrm>
            <a:off x="8404584" y="3186358"/>
            <a:ext cx="3656236" cy="480767"/>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8" name="直線コネクタ 17"/>
          <p:cNvCxnSpPr/>
          <p:nvPr/>
        </p:nvCxnSpPr>
        <p:spPr>
          <a:xfrm flipH="1">
            <a:off x="9370243" y="3663322"/>
            <a:ext cx="1572" cy="334466"/>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a:endCxn id="17" idx="1"/>
          </p:cNvCxnSpPr>
          <p:nvPr/>
        </p:nvCxnSpPr>
        <p:spPr>
          <a:xfrm>
            <a:off x="7953669" y="3035431"/>
            <a:ext cx="450915" cy="391311"/>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8106069" y="3187831"/>
            <a:ext cx="450915" cy="391311"/>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27" name="角丸四角形 26"/>
          <p:cNvSpPr/>
          <p:nvPr/>
        </p:nvSpPr>
        <p:spPr>
          <a:xfrm>
            <a:off x="5580668" y="5074313"/>
            <a:ext cx="2158738" cy="584461"/>
          </a:xfrm>
          <a:prstGeom prst="roundRect">
            <a:avLst/>
          </a:prstGeom>
          <a:noFill/>
          <a:ln w="571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角丸四角形 27"/>
          <p:cNvSpPr/>
          <p:nvPr/>
        </p:nvSpPr>
        <p:spPr>
          <a:xfrm>
            <a:off x="8186524" y="5093166"/>
            <a:ext cx="3874296" cy="56560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0" name="直線コネクタ 29"/>
          <p:cNvCxnSpPr/>
          <p:nvPr/>
        </p:nvCxnSpPr>
        <p:spPr>
          <a:xfrm>
            <a:off x="9370243" y="4312943"/>
            <a:ext cx="0" cy="76137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33" name="角丸四角形 32"/>
          <p:cNvSpPr/>
          <p:nvPr/>
        </p:nvSpPr>
        <p:spPr>
          <a:xfrm>
            <a:off x="5589112" y="1588821"/>
            <a:ext cx="5630944" cy="484253"/>
          </a:xfrm>
          <a:prstGeom prst="roundRect">
            <a:avLst/>
          </a:prstGeom>
          <a:noFill/>
          <a:ln w="571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角丸四角形 33"/>
          <p:cNvSpPr/>
          <p:nvPr/>
        </p:nvSpPr>
        <p:spPr>
          <a:xfrm>
            <a:off x="5646656" y="2073074"/>
            <a:ext cx="754144" cy="318254"/>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6" name="直線コネクタ 35"/>
          <p:cNvCxnSpPr/>
          <p:nvPr/>
        </p:nvCxnSpPr>
        <p:spPr>
          <a:xfrm>
            <a:off x="6268825" y="2391328"/>
            <a:ext cx="0" cy="40843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2269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63552" y="764704"/>
            <a:ext cx="8229600" cy="1066800"/>
          </a:xfrm>
        </p:spPr>
        <p:txBody>
          <a:bodyPr>
            <a:normAutofit fontScale="90000"/>
          </a:bodyPr>
          <a:lstStyle/>
          <a:p>
            <a:r>
              <a:rPr lang="en-US" altLang="ja-JP" sz="2800" dirty="0" smtClean="0">
                <a:solidFill>
                  <a:srgbClr val="C00000"/>
                </a:solidFill>
              </a:rPr>
              <a:t>       </a:t>
            </a:r>
            <a:r>
              <a:rPr lang="en-US" altLang="ja-JP" sz="2800" dirty="0" smtClean="0">
                <a:solidFill>
                  <a:srgbClr val="C00000"/>
                </a:solidFill>
              </a:rPr>
              <a:t> The </a:t>
            </a:r>
            <a:r>
              <a:rPr lang="en-US" altLang="ja-JP" sz="2800" dirty="0" smtClean="0">
                <a:solidFill>
                  <a:srgbClr val="C00000"/>
                </a:solidFill>
                <a:latin typeface="+mn-lt"/>
              </a:rPr>
              <a:t>21</a:t>
            </a:r>
            <a:r>
              <a:rPr lang="en-US" altLang="ja-JP" sz="2800" baseline="30000" dirty="0" smtClean="0">
                <a:solidFill>
                  <a:srgbClr val="C00000"/>
                </a:solidFill>
                <a:latin typeface="+mn-lt"/>
              </a:rPr>
              <a:t>st</a:t>
            </a:r>
            <a:r>
              <a:rPr lang="en-US" altLang="ja-JP" sz="2800" dirty="0" smtClean="0">
                <a:solidFill>
                  <a:srgbClr val="C00000"/>
                </a:solidFill>
                <a:latin typeface="+mn-lt"/>
              </a:rPr>
              <a:t> </a:t>
            </a:r>
            <a:r>
              <a:rPr lang="en-US" altLang="ja-JP" sz="2800" dirty="0" smtClean="0">
                <a:solidFill>
                  <a:srgbClr val="C00000"/>
                </a:solidFill>
                <a:latin typeface="+mn-lt"/>
              </a:rPr>
              <a:t>Skills and </a:t>
            </a:r>
            <a:r>
              <a:rPr lang="en-US" altLang="ja-JP" sz="2800" dirty="0" smtClean="0">
                <a:solidFill>
                  <a:srgbClr val="C00000"/>
                </a:solidFill>
                <a:latin typeface="+mn-lt"/>
              </a:rPr>
              <a:t>Global </a:t>
            </a:r>
            <a:r>
              <a:rPr lang="en-US" altLang="ja-JP" sz="2800" dirty="0" smtClean="0">
                <a:solidFill>
                  <a:srgbClr val="C00000"/>
                </a:solidFill>
                <a:latin typeface="+mn-lt"/>
              </a:rPr>
              <a:t>Citizenship Education(GCED</a:t>
            </a:r>
            <a:r>
              <a:rPr lang="en-US" altLang="ja-JP" sz="2800" dirty="0">
                <a:solidFill>
                  <a:srgbClr val="C00000"/>
                </a:solidFill>
                <a:latin typeface="+mn-lt"/>
              </a:rPr>
              <a:t>)</a:t>
            </a:r>
            <a:br>
              <a:rPr lang="en-US" altLang="ja-JP" sz="2800" dirty="0">
                <a:solidFill>
                  <a:srgbClr val="C00000"/>
                </a:solidFill>
                <a:latin typeface="+mn-lt"/>
              </a:rPr>
            </a:br>
            <a:r>
              <a:rPr lang="en-US" altLang="ja-JP" sz="2800" dirty="0"/>
              <a:t> </a:t>
            </a:r>
            <a:endParaRPr lang="ja-JP" altLang="en-US" sz="2800" dirty="0"/>
          </a:p>
        </p:txBody>
      </p:sp>
      <p:sp>
        <p:nvSpPr>
          <p:cNvPr id="3" name="コンテンツ プレースホルダー 2"/>
          <p:cNvSpPr>
            <a:spLocks noGrp="1"/>
          </p:cNvSpPr>
          <p:nvPr>
            <p:ph idx="1"/>
          </p:nvPr>
        </p:nvSpPr>
        <p:spPr>
          <a:xfrm>
            <a:off x="1888704" y="1484784"/>
            <a:ext cx="8579296" cy="5112568"/>
          </a:xfrm>
        </p:spPr>
        <p:txBody>
          <a:bodyPr>
            <a:normAutofit/>
          </a:bodyPr>
          <a:lstStyle/>
          <a:p>
            <a:pPr marL="624078" indent="-514350">
              <a:buAutoNum type="alphaLcParenR"/>
            </a:pPr>
            <a:r>
              <a:rPr lang="en-US" altLang="ja-JP" sz="2000" dirty="0"/>
              <a:t>A deep knowledge of </a:t>
            </a:r>
            <a:r>
              <a:rPr lang="en-US" altLang="ja-JP" sz="2000" dirty="0" smtClean="0"/>
              <a:t>global </a:t>
            </a:r>
            <a:r>
              <a:rPr lang="en-US" altLang="ja-JP" sz="2000" dirty="0"/>
              <a:t>issues and universal values such as justice, equality, dignity and respect</a:t>
            </a:r>
          </a:p>
          <a:p>
            <a:pPr marL="624078" indent="-514350">
              <a:buAutoNum type="alphaLcParenR"/>
            </a:pPr>
            <a:r>
              <a:rPr lang="en-US" altLang="ja-JP" sz="2000" dirty="0"/>
              <a:t>cognitive skills to think critically, systemically and creatively, including adopting a multiperspective approach that recognizes different dimension, perspectives and angles of issues</a:t>
            </a:r>
          </a:p>
          <a:p>
            <a:pPr marL="624078" indent="-514350">
              <a:buAutoNum type="alphaLcParenR"/>
            </a:pPr>
            <a:r>
              <a:rPr lang="en-US" altLang="ja-JP" sz="2000" dirty="0"/>
              <a:t>Non-cognitive skills including social skills such as empathy and conflict resolution, and communicative skills and aptitudes for networking and interacting with people of different backgrounds, origins, cultures and perspectives</a:t>
            </a:r>
          </a:p>
          <a:p>
            <a:pPr marL="624078" indent="-514350">
              <a:buAutoNum type="alphaLcParenR"/>
            </a:pPr>
            <a:r>
              <a:rPr lang="en-US" altLang="ja-JP" sz="2000" dirty="0"/>
              <a:t>Behavioral capacities to act collaboratively and responsibly, and to strive for collective good</a:t>
            </a:r>
          </a:p>
          <a:p>
            <a:pPr marL="109728" indent="0">
              <a:buNone/>
            </a:pPr>
            <a:endParaRPr lang="en-US" altLang="ja-JP" dirty="0" smtClean="0"/>
          </a:p>
          <a:p>
            <a:pPr marL="624078" indent="-514350">
              <a:buAutoNum type="alphaLcParenR"/>
            </a:pPr>
            <a:endParaRPr kumimoji="1" lang="ja-JP" altLang="en-US" dirty="0"/>
          </a:p>
        </p:txBody>
      </p:sp>
      <p:pic>
        <p:nvPicPr>
          <p:cNvPr id="4" name="図 3"/>
          <p:cNvPicPr>
            <a:picLocks noChangeAspect="1"/>
          </p:cNvPicPr>
          <p:nvPr/>
        </p:nvPicPr>
        <p:blipFill>
          <a:blip r:embed="rId2"/>
          <a:stretch>
            <a:fillRect/>
          </a:stretch>
        </p:blipFill>
        <p:spPr>
          <a:xfrm>
            <a:off x="5375474" y="4722245"/>
            <a:ext cx="4292472" cy="1875107"/>
          </a:xfrm>
          <a:prstGeom prst="rect">
            <a:avLst/>
          </a:prstGeom>
        </p:spPr>
      </p:pic>
    </p:spTree>
    <p:extLst>
      <p:ext uri="{BB962C8B-B14F-4D97-AF65-F5344CB8AC3E}">
        <p14:creationId xmlns:p14="http://schemas.microsoft.com/office/powerpoint/2010/main" val="22187049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Discussion Points of the Session I</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dirty="0"/>
          </a:p>
          <a:p>
            <a:pPr marL="0" indent="0">
              <a:buNone/>
            </a:pPr>
            <a:endParaRPr lang="en-US" altLang="ja-JP" dirty="0"/>
          </a:p>
          <a:p>
            <a:r>
              <a:rPr lang="en-US" altLang="ja-JP" dirty="0" smtClean="0"/>
              <a:t>How </a:t>
            </a:r>
            <a:r>
              <a:rPr lang="en-US" altLang="ja-JP" dirty="0"/>
              <a:t>to Integrate of the </a:t>
            </a:r>
            <a:r>
              <a:rPr lang="en-US" altLang="ja-JP" dirty="0" smtClean="0"/>
              <a:t>key words including STEM, 21st </a:t>
            </a:r>
            <a:r>
              <a:rPr lang="en-US" altLang="ja-JP" dirty="0"/>
              <a:t>century </a:t>
            </a:r>
            <a:r>
              <a:rPr lang="en-US" altLang="ja-JP" dirty="0" smtClean="0"/>
              <a:t>skills, ESD, global </a:t>
            </a:r>
            <a:r>
              <a:rPr lang="en-US" altLang="ja-JP" dirty="0"/>
              <a:t>c</a:t>
            </a:r>
            <a:r>
              <a:rPr lang="en-US" altLang="ja-JP" dirty="0" smtClean="0"/>
              <a:t>itizenship education </a:t>
            </a:r>
            <a:r>
              <a:rPr lang="en-US" altLang="ja-JP" dirty="0"/>
              <a:t>into the existing educational system from the view points of innovative education</a:t>
            </a:r>
          </a:p>
          <a:p>
            <a:endParaRPr lang="en-US" altLang="ja-JP" dirty="0"/>
          </a:p>
          <a:p>
            <a:r>
              <a:rPr lang="en-US" altLang="ja-JP" dirty="0"/>
              <a:t>How to make a platform for ASEM members to promote quality and innovative education </a:t>
            </a:r>
          </a:p>
          <a:p>
            <a:endParaRPr kumimoji="1" lang="ja-JP" altLang="en-US" dirty="0"/>
          </a:p>
        </p:txBody>
      </p:sp>
    </p:spTree>
    <p:extLst>
      <p:ext uri="{BB962C8B-B14F-4D97-AF65-F5344CB8AC3E}">
        <p14:creationId xmlns:p14="http://schemas.microsoft.com/office/powerpoint/2010/main" val="175054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8474" y="365125"/>
            <a:ext cx="11444140" cy="1325563"/>
          </a:xfrm>
        </p:spPr>
        <p:txBody>
          <a:bodyPr/>
          <a:lstStyle/>
          <a:p>
            <a:r>
              <a:rPr kumimoji="1" lang="en-US" altLang="ja-JP" dirty="0" smtClean="0"/>
              <a:t>         Japanese Policy and International </a:t>
            </a:r>
            <a:br>
              <a:rPr kumimoji="1" lang="en-US" altLang="ja-JP" dirty="0" smtClean="0"/>
            </a:br>
            <a:r>
              <a:rPr lang="en-US" altLang="ja-JP" dirty="0"/>
              <a:t> </a:t>
            </a:r>
            <a:r>
              <a:rPr lang="en-US" altLang="ja-JP" dirty="0" smtClean="0"/>
              <a:t>       </a:t>
            </a:r>
            <a:r>
              <a:rPr kumimoji="1" lang="en-US" altLang="ja-JP" dirty="0" smtClean="0"/>
              <a:t>Cooperation in Innovative Education</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kumimoji="1" lang="en-US" altLang="ja-JP" dirty="0" smtClean="0">
                <a:solidFill>
                  <a:srgbClr val="C00000"/>
                </a:solidFill>
              </a:rPr>
              <a:t>Education for Sustainable Development (ESD)</a:t>
            </a:r>
          </a:p>
          <a:p>
            <a:r>
              <a:rPr kumimoji="1" lang="en-US" altLang="ja-JP" dirty="0" smtClean="0"/>
              <a:t>Experiences of STEM</a:t>
            </a:r>
          </a:p>
          <a:p>
            <a:endParaRPr lang="en-US" altLang="ja-JP" dirty="0"/>
          </a:p>
          <a:p>
            <a:r>
              <a:rPr kumimoji="1" lang="en-US" altLang="ja-JP" dirty="0" smtClean="0">
                <a:solidFill>
                  <a:srgbClr val="C00000"/>
                </a:solidFill>
              </a:rPr>
              <a:t>The 5</a:t>
            </a:r>
            <a:r>
              <a:rPr kumimoji="1" lang="en-US" altLang="ja-JP" baseline="30000" dirty="0" smtClean="0">
                <a:solidFill>
                  <a:srgbClr val="C00000"/>
                </a:solidFill>
              </a:rPr>
              <a:t>th</a:t>
            </a:r>
            <a:r>
              <a:rPr kumimoji="1" lang="en-US" altLang="ja-JP" dirty="0" smtClean="0">
                <a:solidFill>
                  <a:srgbClr val="C00000"/>
                </a:solidFill>
              </a:rPr>
              <a:t> Science and technology Basic Plan (2016-2020)</a:t>
            </a:r>
          </a:p>
          <a:p>
            <a:pPr marL="0" indent="0">
              <a:buNone/>
            </a:pPr>
            <a:r>
              <a:rPr lang="en-US" altLang="ja-JP" dirty="0" smtClean="0"/>
              <a:t>-----human resource development that will lead the next generation of </a:t>
            </a:r>
          </a:p>
          <a:p>
            <a:pPr marL="0" indent="0">
              <a:buNone/>
            </a:pPr>
            <a:r>
              <a:rPr kumimoji="1" lang="en-US" altLang="ja-JP" dirty="0"/>
              <a:t> </a:t>
            </a:r>
            <a:r>
              <a:rPr kumimoji="1" lang="en-US" altLang="ja-JP" dirty="0" smtClean="0"/>
              <a:t>      Science and Technology innovation all through primary, secondary, </a:t>
            </a:r>
          </a:p>
          <a:p>
            <a:pPr marL="0" indent="0">
              <a:buNone/>
            </a:pPr>
            <a:r>
              <a:rPr lang="en-US" altLang="ja-JP" dirty="0"/>
              <a:t> </a:t>
            </a:r>
            <a:r>
              <a:rPr lang="en-US" altLang="ja-JP" dirty="0" smtClean="0"/>
              <a:t>      </a:t>
            </a:r>
            <a:r>
              <a:rPr kumimoji="1" lang="en-US" altLang="ja-JP" dirty="0" smtClean="0"/>
              <a:t>and higher education</a:t>
            </a:r>
          </a:p>
          <a:p>
            <a:pPr marL="0" indent="0">
              <a:buNone/>
            </a:pPr>
            <a:endParaRPr kumimoji="1" lang="en-US" altLang="ja-JP" dirty="0" smtClean="0"/>
          </a:p>
          <a:p>
            <a:pPr marL="0" indent="0">
              <a:buNone/>
            </a:pPr>
            <a:r>
              <a:rPr lang="ja-JP" altLang="en-US" dirty="0" smtClean="0"/>
              <a:t>・ </a:t>
            </a:r>
            <a:r>
              <a:rPr lang="en-US" altLang="ja-JP" dirty="0" smtClean="0">
                <a:solidFill>
                  <a:srgbClr val="C00000"/>
                </a:solidFill>
              </a:rPr>
              <a:t>International Cooperation through KOSEN of education for engineers</a:t>
            </a:r>
          </a:p>
          <a:p>
            <a:pPr marL="0" indent="0">
              <a:buNone/>
            </a:pPr>
            <a:r>
              <a:rPr kumimoji="1" lang="en-US" altLang="ja-JP" dirty="0" smtClean="0"/>
              <a:t>-----Ex. Viet Nam, Thailand, Mongolia</a:t>
            </a:r>
          </a:p>
          <a:p>
            <a:pPr marL="0" indent="0">
              <a:buNone/>
            </a:pPr>
            <a:r>
              <a:rPr lang="en-US" altLang="ja-JP" dirty="0"/>
              <a:t> </a:t>
            </a:r>
          </a:p>
          <a:p>
            <a:pPr marL="0" indent="0">
              <a:buNone/>
            </a:pPr>
            <a:endParaRPr lang="en-US" altLang="ja-JP" dirty="0"/>
          </a:p>
          <a:p>
            <a:endParaRPr kumimoji="1" lang="ja-JP" altLang="en-US" dirty="0"/>
          </a:p>
        </p:txBody>
      </p:sp>
    </p:spTree>
    <p:extLst>
      <p:ext uri="{BB962C8B-B14F-4D97-AF65-F5344CB8AC3E}">
        <p14:creationId xmlns:p14="http://schemas.microsoft.com/office/powerpoint/2010/main" val="301468886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794</Words>
  <Application>Microsoft Office PowerPoint</Application>
  <PresentationFormat>ワイド画面</PresentationFormat>
  <Paragraphs>90</Paragraphs>
  <Slides>9</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9</vt:i4>
      </vt:variant>
    </vt:vector>
  </HeadingPairs>
  <TitlesOfParts>
    <vt:vector size="19" baseType="lpstr">
      <vt:lpstr>HG明朝B</vt:lpstr>
      <vt:lpstr>ＭＳ Ｐゴシック</vt:lpstr>
      <vt:lpstr>Arial</vt:lpstr>
      <vt:lpstr>Calibri</vt:lpstr>
      <vt:lpstr>Calibri Light</vt:lpstr>
      <vt:lpstr>Georgia</vt:lpstr>
      <vt:lpstr>Verdana</vt:lpstr>
      <vt:lpstr>Wingdings</vt:lpstr>
      <vt:lpstr>Office テーマ</vt:lpstr>
      <vt:lpstr>1_Office ​​テーマ</vt:lpstr>
      <vt:lpstr>PowerPoint プレゼンテーション</vt:lpstr>
      <vt:lpstr>                 Points of the Session Ⅰ</vt:lpstr>
      <vt:lpstr>Sustainable Development Goals</vt:lpstr>
      <vt:lpstr>SDG4 as the Education Goal  (SDG4 Education 2030)</vt:lpstr>
      <vt:lpstr>Goal 4 Education: Targets</vt:lpstr>
      <vt:lpstr>    Some Key Words for Education and Human Capital       for Sustainable Development   </vt:lpstr>
      <vt:lpstr>        The 21st Skills and Global Citizenship Education(GCED)  </vt:lpstr>
      <vt:lpstr>Discussion Points of the Session I</vt:lpstr>
      <vt:lpstr>         Japanese Policy and International          Cooperation in Innovative Education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tmktbell</dc:creator>
  <cp:lastModifiedBy>tmktbell</cp:lastModifiedBy>
  <cp:revision>23</cp:revision>
  <dcterms:created xsi:type="dcterms:W3CDTF">2017-03-29T03:20:00Z</dcterms:created>
  <dcterms:modified xsi:type="dcterms:W3CDTF">2017-03-30T00:41:52Z</dcterms:modified>
</cp:coreProperties>
</file>